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21" r:id="rId3"/>
    <p:sldId id="312" r:id="rId4"/>
    <p:sldId id="316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99CCFF"/>
    <a:srgbClr val="FF6600"/>
    <a:srgbClr val="FFCC66"/>
    <a:srgbClr val="FF0000"/>
    <a:srgbClr val="CC6600"/>
    <a:srgbClr val="CC9900"/>
    <a:srgbClr val="663300"/>
    <a:srgbClr val="003300"/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66" d="100"/>
          <a:sy n="66" d="100"/>
        </p:scale>
        <p:origin x="822" y="28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240670" y="177848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A708AC5-AF5F-3F76-0E09-C3DF13DF58AB}"/>
              </a:ext>
            </a:extLst>
          </p:cNvPr>
          <p:cNvSpPr txBox="1"/>
          <p:nvPr/>
        </p:nvSpPr>
        <p:spPr>
          <a:xfrm rot="5400000">
            <a:off x="396687" y="3816938"/>
            <a:ext cx="7886702" cy="227212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ポット洗浄中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7A2CEC2-467D-C3E4-EABE-0B0EC6F99DCE}"/>
              </a:ext>
            </a:extLst>
          </p:cNvPr>
          <p:cNvSpPr txBox="1"/>
          <p:nvPr/>
        </p:nvSpPr>
        <p:spPr>
          <a:xfrm rot="5400000">
            <a:off x="-1885632" y="4250352"/>
            <a:ext cx="7886702" cy="140529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飲まないでください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50A8C8C-D4C5-71BC-C6E8-1804C85C1A5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5E1ABAA-4240-258B-1B16-034BC9661A4D}"/>
              </a:ext>
            </a:extLst>
          </p:cNvPr>
          <p:cNvSpPr txBox="1"/>
          <p:nvPr/>
        </p:nvSpPr>
        <p:spPr>
          <a:xfrm rot="5400000">
            <a:off x="-238940" y="2880766"/>
            <a:ext cx="8960070" cy="414447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ポット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洗浄中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C74AE2E-B0D1-7A10-8E76-13C83839AD80}"/>
              </a:ext>
            </a:extLst>
          </p:cNvPr>
          <p:cNvSpPr txBox="1"/>
          <p:nvPr/>
        </p:nvSpPr>
        <p:spPr>
          <a:xfrm rot="5400000">
            <a:off x="-3370797" y="4388433"/>
            <a:ext cx="8960070" cy="112913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飲まないでください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680834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507B82A9-7ED9-312D-0D98-689D1937870B}"/>
              </a:ext>
            </a:extLst>
          </p:cNvPr>
          <p:cNvGrpSpPr/>
          <p:nvPr/>
        </p:nvGrpSpPr>
        <p:grpSpPr>
          <a:xfrm>
            <a:off x="242632" y="7012758"/>
            <a:ext cx="1978647" cy="2611798"/>
            <a:chOff x="5479195" y="4219862"/>
            <a:chExt cx="1978647" cy="2611798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63343FCA-0B84-8EE4-D039-ABE81784201B}"/>
                </a:ext>
              </a:extLst>
            </p:cNvPr>
            <p:cNvGrpSpPr/>
            <p:nvPr/>
          </p:nvGrpSpPr>
          <p:grpSpPr>
            <a:xfrm>
              <a:off x="5479195" y="4219862"/>
              <a:ext cx="1978647" cy="2611798"/>
              <a:chOff x="2014061" y="1352600"/>
              <a:chExt cx="2829878" cy="3735415"/>
            </a:xfrm>
          </p:grpSpPr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41A36236-5DC1-6829-3D98-0F8C2043E0C8}"/>
                  </a:ext>
                </a:extLst>
              </p:cNvPr>
              <p:cNvSpPr/>
              <p:nvPr/>
            </p:nvSpPr>
            <p:spPr>
              <a:xfrm>
                <a:off x="2014061" y="1352600"/>
                <a:ext cx="2829878" cy="3735415"/>
              </a:xfrm>
              <a:custGeom>
                <a:avLst/>
                <a:gdLst>
                  <a:gd name="connsiteX0" fmla="*/ 835201 w 2829878"/>
                  <a:gd name="connsiteY0" fmla="*/ 95201 h 3735415"/>
                  <a:gd name="connsiteX1" fmla="*/ 185781 w 2829878"/>
                  <a:gd name="connsiteY1" fmla="*/ 624493 h 3735415"/>
                  <a:gd name="connsiteX2" fmla="*/ 181913 w 2829878"/>
                  <a:gd name="connsiteY2" fmla="*/ 662872 h 3735415"/>
                  <a:gd name="connsiteX3" fmla="*/ 213089 w 2829878"/>
                  <a:gd name="connsiteY3" fmla="*/ 641853 h 3735415"/>
                  <a:gd name="connsiteX4" fmla="*/ 244184 w 2829878"/>
                  <a:gd name="connsiteY4" fmla="*/ 635575 h 3735415"/>
                  <a:gd name="connsiteX5" fmla="*/ 259892 w 2829878"/>
                  <a:gd name="connsiteY5" fmla="*/ 615947 h 3735415"/>
                  <a:gd name="connsiteX6" fmla="*/ 1404119 w 2829878"/>
                  <a:gd name="connsiteY6" fmla="*/ 438100 h 3735415"/>
                  <a:gd name="connsiteX7" fmla="*/ 2548346 w 2829878"/>
                  <a:gd name="connsiteY7" fmla="*/ 615947 h 3735415"/>
                  <a:gd name="connsiteX8" fmla="*/ 2559718 w 2829878"/>
                  <a:gd name="connsiteY8" fmla="*/ 630156 h 3735415"/>
                  <a:gd name="connsiteX9" fmla="*/ 2617653 w 2829878"/>
                  <a:gd name="connsiteY9" fmla="*/ 641853 h 3735415"/>
                  <a:gd name="connsiteX10" fmla="*/ 2648829 w 2829878"/>
                  <a:gd name="connsiteY10" fmla="*/ 662872 h 3735415"/>
                  <a:gd name="connsiteX11" fmla="*/ 2644960 w 2829878"/>
                  <a:gd name="connsiteY11" fmla="*/ 624493 h 3735415"/>
                  <a:gd name="connsiteX12" fmla="*/ 1995541 w 2829878"/>
                  <a:gd name="connsiteY12" fmla="*/ 95201 h 3735415"/>
                  <a:gd name="connsiteX13" fmla="*/ 858302 w 2829878"/>
                  <a:gd name="connsiteY13" fmla="*/ 0 h 3735415"/>
                  <a:gd name="connsiteX14" fmla="*/ 1972441 w 2829878"/>
                  <a:gd name="connsiteY14" fmla="*/ 0 h 3735415"/>
                  <a:gd name="connsiteX15" fmla="*/ 2760029 w 2829878"/>
                  <a:gd name="connsiteY15" fmla="*/ 787588 h 3735415"/>
                  <a:gd name="connsiteX16" fmla="*/ 2760029 w 2829878"/>
                  <a:gd name="connsiteY16" fmla="*/ 1249214 h 3735415"/>
                  <a:gd name="connsiteX17" fmla="*/ 2776261 w 2829878"/>
                  <a:gd name="connsiteY17" fmla="*/ 1253435 h 3735415"/>
                  <a:gd name="connsiteX18" fmla="*/ 2829878 w 2829878"/>
                  <a:gd name="connsiteY18" fmla="*/ 1357606 h 3735415"/>
                  <a:gd name="connsiteX19" fmla="*/ 2776261 w 2829878"/>
                  <a:gd name="connsiteY19" fmla="*/ 1461778 h 3735415"/>
                  <a:gd name="connsiteX20" fmla="*/ 2760028 w 2829878"/>
                  <a:gd name="connsiteY20" fmla="*/ 1465998 h 3735415"/>
                  <a:gd name="connsiteX21" fmla="*/ 2760028 w 2829878"/>
                  <a:gd name="connsiteY21" fmla="*/ 1575175 h 3735415"/>
                  <a:gd name="connsiteX22" fmla="*/ 2709229 w 2829878"/>
                  <a:gd name="connsiteY22" fmla="*/ 1575175 h 3735415"/>
                  <a:gd name="connsiteX23" fmla="*/ 2709229 w 2829878"/>
                  <a:gd name="connsiteY23" fmla="*/ 3611800 h 3735415"/>
                  <a:gd name="connsiteX24" fmla="*/ 2585614 w 2829878"/>
                  <a:gd name="connsiteY24" fmla="*/ 3735415 h 3735415"/>
                  <a:gd name="connsiteX25" fmla="*/ 245128 w 2829878"/>
                  <a:gd name="connsiteY25" fmla="*/ 3735415 h 3735415"/>
                  <a:gd name="connsiteX26" fmla="*/ 121513 w 2829878"/>
                  <a:gd name="connsiteY26" fmla="*/ 3611800 h 3735415"/>
                  <a:gd name="connsiteX27" fmla="*/ 121513 w 2829878"/>
                  <a:gd name="connsiteY27" fmla="*/ 1575175 h 3735415"/>
                  <a:gd name="connsiteX28" fmla="*/ 70714 w 2829878"/>
                  <a:gd name="connsiteY28" fmla="*/ 1575175 h 3735415"/>
                  <a:gd name="connsiteX29" fmla="*/ 70714 w 2829878"/>
                  <a:gd name="connsiteY29" fmla="*/ 1466223 h 3735415"/>
                  <a:gd name="connsiteX30" fmla="*/ 53617 w 2829878"/>
                  <a:gd name="connsiteY30" fmla="*/ 1461778 h 3735415"/>
                  <a:gd name="connsiteX31" fmla="*/ 0 w 2829878"/>
                  <a:gd name="connsiteY31" fmla="*/ 1357606 h 3735415"/>
                  <a:gd name="connsiteX32" fmla="*/ 53617 w 2829878"/>
                  <a:gd name="connsiteY32" fmla="*/ 1253435 h 3735415"/>
                  <a:gd name="connsiteX33" fmla="*/ 70714 w 2829878"/>
                  <a:gd name="connsiteY33" fmla="*/ 1248990 h 3735415"/>
                  <a:gd name="connsiteX34" fmla="*/ 70714 w 2829878"/>
                  <a:gd name="connsiteY34" fmla="*/ 787588 h 3735415"/>
                  <a:gd name="connsiteX35" fmla="*/ 858302 w 2829878"/>
                  <a:gd name="connsiteY35" fmla="*/ 0 h 37354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2829878" h="3735415">
                    <a:moveTo>
                      <a:pt x="835201" y="95201"/>
                    </a:moveTo>
                    <a:cubicBezTo>
                      <a:pt x="514862" y="95201"/>
                      <a:pt x="247593" y="322427"/>
                      <a:pt x="185781" y="624493"/>
                    </a:cubicBezTo>
                    <a:lnTo>
                      <a:pt x="181913" y="662872"/>
                    </a:lnTo>
                    <a:lnTo>
                      <a:pt x="213089" y="641853"/>
                    </a:lnTo>
                    <a:lnTo>
                      <a:pt x="244184" y="635575"/>
                    </a:lnTo>
                    <a:lnTo>
                      <a:pt x="259892" y="615947"/>
                    </a:lnTo>
                    <a:cubicBezTo>
                      <a:pt x="368799" y="514450"/>
                      <a:pt x="839705" y="438100"/>
                      <a:pt x="1404119" y="438100"/>
                    </a:cubicBezTo>
                    <a:cubicBezTo>
                      <a:pt x="1968532" y="438100"/>
                      <a:pt x="2439439" y="514450"/>
                      <a:pt x="2548346" y="615947"/>
                    </a:cubicBezTo>
                    <a:lnTo>
                      <a:pt x="2559718" y="630156"/>
                    </a:lnTo>
                    <a:lnTo>
                      <a:pt x="2617653" y="641853"/>
                    </a:lnTo>
                    <a:lnTo>
                      <a:pt x="2648829" y="662872"/>
                    </a:lnTo>
                    <a:lnTo>
                      <a:pt x="2644960" y="624493"/>
                    </a:lnTo>
                    <a:cubicBezTo>
                      <a:pt x="2583149" y="322427"/>
                      <a:pt x="2315880" y="95201"/>
                      <a:pt x="1995541" y="95201"/>
                    </a:cubicBezTo>
                    <a:close/>
                    <a:moveTo>
                      <a:pt x="858302" y="0"/>
                    </a:moveTo>
                    <a:lnTo>
                      <a:pt x="1972441" y="0"/>
                    </a:lnTo>
                    <a:cubicBezTo>
                      <a:pt x="2407414" y="0"/>
                      <a:pt x="2760029" y="352615"/>
                      <a:pt x="2760029" y="787588"/>
                    </a:cubicBezTo>
                    <a:lnTo>
                      <a:pt x="2760029" y="1249214"/>
                    </a:lnTo>
                    <a:lnTo>
                      <a:pt x="2776261" y="1253435"/>
                    </a:lnTo>
                    <a:cubicBezTo>
                      <a:pt x="2807770" y="1270597"/>
                      <a:pt x="2829878" y="1310777"/>
                      <a:pt x="2829878" y="1357606"/>
                    </a:cubicBezTo>
                    <a:cubicBezTo>
                      <a:pt x="2829878" y="1404435"/>
                      <a:pt x="2807770" y="1444615"/>
                      <a:pt x="2776261" y="1461778"/>
                    </a:cubicBezTo>
                    <a:lnTo>
                      <a:pt x="2760028" y="1465998"/>
                    </a:lnTo>
                    <a:lnTo>
                      <a:pt x="2760028" y="1575175"/>
                    </a:lnTo>
                    <a:lnTo>
                      <a:pt x="2709229" y="1575175"/>
                    </a:lnTo>
                    <a:lnTo>
                      <a:pt x="2709229" y="3611800"/>
                    </a:lnTo>
                    <a:cubicBezTo>
                      <a:pt x="2709229" y="3680071"/>
                      <a:pt x="2653885" y="3735415"/>
                      <a:pt x="2585614" y="3735415"/>
                    </a:cubicBezTo>
                    <a:lnTo>
                      <a:pt x="245128" y="3735415"/>
                    </a:lnTo>
                    <a:cubicBezTo>
                      <a:pt x="176857" y="3735415"/>
                      <a:pt x="121513" y="3680071"/>
                      <a:pt x="121513" y="3611800"/>
                    </a:cubicBezTo>
                    <a:lnTo>
                      <a:pt x="121513" y="1575175"/>
                    </a:lnTo>
                    <a:lnTo>
                      <a:pt x="70714" y="1575175"/>
                    </a:lnTo>
                    <a:lnTo>
                      <a:pt x="70714" y="1466223"/>
                    </a:lnTo>
                    <a:lnTo>
                      <a:pt x="53617" y="1461778"/>
                    </a:lnTo>
                    <a:cubicBezTo>
                      <a:pt x="22108" y="1444615"/>
                      <a:pt x="0" y="1404435"/>
                      <a:pt x="0" y="1357606"/>
                    </a:cubicBezTo>
                    <a:cubicBezTo>
                      <a:pt x="0" y="1310777"/>
                      <a:pt x="22108" y="1270597"/>
                      <a:pt x="53617" y="1253435"/>
                    </a:cubicBezTo>
                    <a:lnTo>
                      <a:pt x="70714" y="1248990"/>
                    </a:lnTo>
                    <a:lnTo>
                      <a:pt x="70714" y="787588"/>
                    </a:lnTo>
                    <a:cubicBezTo>
                      <a:pt x="70714" y="352615"/>
                      <a:pt x="423329" y="0"/>
                      <a:pt x="85830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ln>
                    <a:solidFill>
                      <a:schemeClr val="tx1"/>
                    </a:solidFill>
                  </a:ln>
                </a:endParaRPr>
              </a:p>
            </p:txBody>
          </p:sp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EEE4397C-3B41-F346-C7CE-AAE39C91CD5F}"/>
                  </a:ext>
                </a:extLst>
              </p:cNvPr>
              <p:cNvGrpSpPr/>
              <p:nvPr/>
            </p:nvGrpSpPr>
            <p:grpSpPr>
              <a:xfrm>
                <a:off x="2014061" y="1352600"/>
                <a:ext cx="2829878" cy="3735415"/>
                <a:chOff x="2396172" y="1352600"/>
                <a:chExt cx="2829878" cy="3735415"/>
              </a:xfrm>
            </p:grpSpPr>
            <p:sp>
              <p:nvSpPr>
                <p:cNvPr id="10" name="楕円 9">
                  <a:extLst>
                    <a:ext uri="{FF2B5EF4-FFF2-40B4-BE49-F238E27FC236}">
                      <a16:creationId xmlns:a16="http://schemas.microsoft.com/office/drawing/2014/main" id="{7BF97E53-4826-D34B-E0E8-018C2CB9D1FD}"/>
                    </a:ext>
                  </a:extLst>
                </p:cNvPr>
                <p:cNvSpPr/>
                <p:nvPr/>
              </p:nvSpPr>
              <p:spPr>
                <a:xfrm>
                  <a:off x="5050472" y="2597150"/>
                  <a:ext cx="175578" cy="226112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" name="楕円 10">
                  <a:extLst>
                    <a:ext uri="{FF2B5EF4-FFF2-40B4-BE49-F238E27FC236}">
                      <a16:creationId xmlns:a16="http://schemas.microsoft.com/office/drawing/2014/main" id="{0443527C-D410-DCCA-E1BC-570EB9484D7A}"/>
                    </a:ext>
                  </a:extLst>
                </p:cNvPr>
                <p:cNvSpPr/>
                <p:nvPr/>
              </p:nvSpPr>
              <p:spPr>
                <a:xfrm>
                  <a:off x="2396172" y="2597150"/>
                  <a:ext cx="175578" cy="226112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" name="フリーフォーム: 図形 11">
                  <a:extLst>
                    <a:ext uri="{FF2B5EF4-FFF2-40B4-BE49-F238E27FC236}">
                      <a16:creationId xmlns:a16="http://schemas.microsoft.com/office/drawing/2014/main" id="{7EA8DBD5-E84B-DAE9-9311-21D96B6F48F8}"/>
                    </a:ext>
                  </a:extLst>
                </p:cNvPr>
                <p:cNvSpPr/>
                <p:nvPr/>
              </p:nvSpPr>
              <p:spPr>
                <a:xfrm>
                  <a:off x="2466886" y="1352600"/>
                  <a:ext cx="2689315" cy="1575175"/>
                </a:xfrm>
                <a:custGeom>
                  <a:avLst/>
                  <a:gdLst>
                    <a:gd name="connsiteX0" fmla="*/ 787588 w 2689315"/>
                    <a:gd name="connsiteY0" fmla="*/ 0 h 1575175"/>
                    <a:gd name="connsiteX1" fmla="*/ 1901727 w 2689315"/>
                    <a:gd name="connsiteY1" fmla="*/ 0 h 1575175"/>
                    <a:gd name="connsiteX2" fmla="*/ 2689315 w 2689315"/>
                    <a:gd name="connsiteY2" fmla="*/ 787588 h 1575175"/>
                    <a:gd name="connsiteX3" fmla="*/ 2689314 w 2689315"/>
                    <a:gd name="connsiteY3" fmla="*/ 1575175 h 1575175"/>
                    <a:gd name="connsiteX4" fmla="*/ 2587714 w 2689315"/>
                    <a:gd name="connsiteY4" fmla="*/ 1575175 h 1575175"/>
                    <a:gd name="connsiteX5" fmla="*/ 2587714 w 2689315"/>
                    <a:gd name="connsiteY5" fmla="*/ 758088 h 1575175"/>
                    <a:gd name="connsiteX6" fmla="*/ 1924827 w 2689315"/>
                    <a:gd name="connsiteY6" fmla="*/ 95201 h 1575175"/>
                    <a:gd name="connsiteX7" fmla="*/ 764487 w 2689315"/>
                    <a:gd name="connsiteY7" fmla="*/ 95201 h 1575175"/>
                    <a:gd name="connsiteX8" fmla="*/ 101600 w 2689315"/>
                    <a:gd name="connsiteY8" fmla="*/ 758088 h 1575175"/>
                    <a:gd name="connsiteX9" fmla="*/ 101600 w 2689315"/>
                    <a:gd name="connsiteY9" fmla="*/ 1575175 h 1575175"/>
                    <a:gd name="connsiteX10" fmla="*/ 0 w 2689315"/>
                    <a:gd name="connsiteY10" fmla="*/ 1575175 h 1575175"/>
                    <a:gd name="connsiteX11" fmla="*/ 0 w 2689315"/>
                    <a:gd name="connsiteY11" fmla="*/ 787588 h 1575175"/>
                    <a:gd name="connsiteX12" fmla="*/ 787588 w 2689315"/>
                    <a:gd name="connsiteY12" fmla="*/ 0 h 15751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689315" h="1575175">
                      <a:moveTo>
                        <a:pt x="787588" y="0"/>
                      </a:moveTo>
                      <a:lnTo>
                        <a:pt x="1901727" y="0"/>
                      </a:lnTo>
                      <a:cubicBezTo>
                        <a:pt x="2336700" y="0"/>
                        <a:pt x="2689315" y="352615"/>
                        <a:pt x="2689315" y="787588"/>
                      </a:cubicBezTo>
                      <a:cubicBezTo>
                        <a:pt x="2689315" y="1050117"/>
                        <a:pt x="2689314" y="1312646"/>
                        <a:pt x="2689314" y="1575175"/>
                      </a:cubicBezTo>
                      <a:lnTo>
                        <a:pt x="2587714" y="1575175"/>
                      </a:lnTo>
                      <a:lnTo>
                        <a:pt x="2587714" y="758088"/>
                      </a:lnTo>
                      <a:cubicBezTo>
                        <a:pt x="2587714" y="391986"/>
                        <a:pt x="2290929" y="95201"/>
                        <a:pt x="1924827" y="95201"/>
                      </a:cubicBezTo>
                      <a:lnTo>
                        <a:pt x="764487" y="95201"/>
                      </a:lnTo>
                      <a:cubicBezTo>
                        <a:pt x="398385" y="95201"/>
                        <a:pt x="101600" y="391986"/>
                        <a:pt x="101600" y="758088"/>
                      </a:cubicBezTo>
                      <a:lnTo>
                        <a:pt x="101600" y="1575175"/>
                      </a:lnTo>
                      <a:lnTo>
                        <a:pt x="0" y="1575175"/>
                      </a:lnTo>
                      <a:lnTo>
                        <a:pt x="0" y="787588"/>
                      </a:lnTo>
                      <a:cubicBezTo>
                        <a:pt x="0" y="352615"/>
                        <a:pt x="352615" y="0"/>
                        <a:pt x="78758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" name="四角形: 上の 2 つの角を丸める 12">
                  <a:extLst>
                    <a:ext uri="{FF2B5EF4-FFF2-40B4-BE49-F238E27FC236}">
                      <a16:creationId xmlns:a16="http://schemas.microsoft.com/office/drawing/2014/main" id="{6D13A8AA-9576-D960-5185-5FCEAC7902FC}"/>
                    </a:ext>
                  </a:extLst>
                </p:cNvPr>
                <p:cNvSpPr/>
                <p:nvPr/>
              </p:nvSpPr>
              <p:spPr>
                <a:xfrm>
                  <a:off x="2517685" y="2324100"/>
                  <a:ext cx="2587716" cy="2763915"/>
                </a:xfrm>
                <a:prstGeom prst="round2SameRect">
                  <a:avLst>
                    <a:gd name="adj1" fmla="val 0"/>
                    <a:gd name="adj2" fmla="val 4777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" name="四角形: 上の 2 つの角を丸める 13">
                  <a:extLst>
                    <a:ext uri="{FF2B5EF4-FFF2-40B4-BE49-F238E27FC236}">
                      <a16:creationId xmlns:a16="http://schemas.microsoft.com/office/drawing/2014/main" id="{98999097-17FC-2704-982B-773D21CC9756}"/>
                    </a:ext>
                  </a:extLst>
                </p:cNvPr>
                <p:cNvSpPr/>
                <p:nvPr/>
              </p:nvSpPr>
              <p:spPr>
                <a:xfrm>
                  <a:off x="3619651" y="2484768"/>
                  <a:ext cx="361280" cy="347332"/>
                </a:xfrm>
                <a:prstGeom prst="round2SameRect">
                  <a:avLst>
                    <a:gd name="adj1" fmla="val 0"/>
                    <a:gd name="adj2" fmla="val 1209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" name="楕円 14">
                  <a:extLst>
                    <a:ext uri="{FF2B5EF4-FFF2-40B4-BE49-F238E27FC236}">
                      <a16:creationId xmlns:a16="http://schemas.microsoft.com/office/drawing/2014/main" id="{48339C49-7EB0-5C2F-AF13-C3CD877747DF}"/>
                    </a:ext>
                  </a:extLst>
                </p:cNvPr>
                <p:cNvSpPr/>
                <p:nvPr/>
              </p:nvSpPr>
              <p:spPr>
                <a:xfrm>
                  <a:off x="2632335" y="1790700"/>
                  <a:ext cx="2335912" cy="445472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" name="四角形: 上の 2 つの角を丸める 15">
                  <a:extLst>
                    <a:ext uri="{FF2B5EF4-FFF2-40B4-BE49-F238E27FC236}">
                      <a16:creationId xmlns:a16="http://schemas.microsoft.com/office/drawing/2014/main" id="{9C370640-CDF8-443A-2241-54287B287DC0}"/>
                    </a:ext>
                  </a:extLst>
                </p:cNvPr>
                <p:cNvSpPr/>
                <p:nvPr/>
              </p:nvSpPr>
              <p:spPr>
                <a:xfrm>
                  <a:off x="2517685" y="1982670"/>
                  <a:ext cx="2587716" cy="630070"/>
                </a:xfrm>
                <a:prstGeom prst="round2SameRect">
                  <a:avLst>
                    <a:gd name="adj1" fmla="val 23797"/>
                    <a:gd name="adj2" fmla="val 26203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" name="四角形: 上の 2 つの角を丸める 16">
                  <a:extLst>
                    <a:ext uri="{FF2B5EF4-FFF2-40B4-BE49-F238E27FC236}">
                      <a16:creationId xmlns:a16="http://schemas.microsoft.com/office/drawing/2014/main" id="{55DEAC17-94D8-5D27-1C99-67E36B6247BF}"/>
                    </a:ext>
                  </a:extLst>
                </p:cNvPr>
                <p:cNvSpPr/>
                <p:nvPr/>
              </p:nvSpPr>
              <p:spPr>
                <a:xfrm>
                  <a:off x="3670461" y="3294743"/>
                  <a:ext cx="282164" cy="1547410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chemeClr val="accent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1F77E130-CF11-7DB6-BE6B-8CFD8F78F504}"/>
                </a:ext>
              </a:extLst>
            </p:cNvPr>
            <p:cNvSpPr/>
            <p:nvPr/>
          </p:nvSpPr>
          <p:spPr bwMode="auto">
            <a:xfrm>
              <a:off x="5712029" y="4899134"/>
              <a:ext cx="473411" cy="47341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" name="楕円 4">
              <a:extLst>
                <a:ext uri="{FF2B5EF4-FFF2-40B4-BE49-F238E27FC236}">
                  <a16:creationId xmlns:a16="http://schemas.microsoft.com/office/drawing/2014/main" id="{D9B67514-BA2D-5C77-BE0E-01A0A712FE2F}"/>
                </a:ext>
              </a:extLst>
            </p:cNvPr>
            <p:cNvSpPr/>
            <p:nvPr/>
          </p:nvSpPr>
          <p:spPr bwMode="auto">
            <a:xfrm>
              <a:off x="6748349" y="4899134"/>
              <a:ext cx="473411" cy="47341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" name="月 5">
              <a:extLst>
                <a:ext uri="{FF2B5EF4-FFF2-40B4-BE49-F238E27FC236}">
                  <a16:creationId xmlns:a16="http://schemas.microsoft.com/office/drawing/2014/main" id="{18EAF3BF-0E97-1617-1BE8-D44DD49D77C9}"/>
                </a:ext>
              </a:extLst>
            </p:cNvPr>
            <p:cNvSpPr/>
            <p:nvPr/>
          </p:nvSpPr>
          <p:spPr bwMode="auto">
            <a:xfrm rot="16200000">
              <a:off x="5887352" y="4968095"/>
              <a:ext cx="122764" cy="38866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" name="月 6">
              <a:extLst>
                <a:ext uri="{FF2B5EF4-FFF2-40B4-BE49-F238E27FC236}">
                  <a16:creationId xmlns:a16="http://schemas.microsoft.com/office/drawing/2014/main" id="{43C40424-007B-65B4-84C2-FBBF08DDE459}"/>
                </a:ext>
              </a:extLst>
            </p:cNvPr>
            <p:cNvSpPr/>
            <p:nvPr/>
          </p:nvSpPr>
          <p:spPr bwMode="auto">
            <a:xfrm rot="16200000">
              <a:off x="6928752" y="4968095"/>
              <a:ext cx="122764" cy="38866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18" name="フリーフォーム: 図形 17">
            <a:extLst>
              <a:ext uri="{FF2B5EF4-FFF2-40B4-BE49-F238E27FC236}">
                <a16:creationId xmlns:a16="http://schemas.microsoft.com/office/drawing/2014/main" id="{9A5D57F2-1E61-08A5-4728-AF597D220249}"/>
              </a:ext>
            </a:extLst>
          </p:cNvPr>
          <p:cNvSpPr/>
          <p:nvPr/>
        </p:nvSpPr>
        <p:spPr>
          <a:xfrm>
            <a:off x="2382370" y="272480"/>
            <a:ext cx="4215211" cy="9355133"/>
          </a:xfrm>
          <a:custGeom>
            <a:avLst/>
            <a:gdLst>
              <a:gd name="connsiteX0" fmla="*/ 548976 w 4445976"/>
              <a:gd name="connsiteY0" fmla="*/ 0 h 9355133"/>
              <a:gd name="connsiteX1" fmla="*/ 4197628 w 4445976"/>
              <a:gd name="connsiteY1" fmla="*/ 0 h 9355133"/>
              <a:gd name="connsiteX2" fmla="*/ 4445976 w 4445976"/>
              <a:gd name="connsiteY2" fmla="*/ 248348 h 9355133"/>
              <a:gd name="connsiteX3" fmla="*/ 4445976 w 4445976"/>
              <a:gd name="connsiteY3" fmla="*/ 9106785 h 9355133"/>
              <a:gd name="connsiteX4" fmla="*/ 4197628 w 4445976"/>
              <a:gd name="connsiteY4" fmla="*/ 9355133 h 9355133"/>
              <a:gd name="connsiteX5" fmla="*/ 548976 w 4445976"/>
              <a:gd name="connsiteY5" fmla="*/ 9355133 h 9355133"/>
              <a:gd name="connsiteX6" fmla="*/ 300628 w 4445976"/>
              <a:gd name="connsiteY6" fmla="*/ 9106785 h 9355133"/>
              <a:gd name="connsiteX7" fmla="*/ 300628 w 4445976"/>
              <a:gd name="connsiteY7" fmla="*/ 6950765 h 9355133"/>
              <a:gd name="connsiteX8" fmla="*/ 239555 w 4445976"/>
              <a:gd name="connsiteY8" fmla="*/ 7003778 h 9355133"/>
              <a:gd name="connsiteX9" fmla="*/ 22427 w 4445976"/>
              <a:gd name="connsiteY9" fmla="*/ 7296985 h 9355133"/>
              <a:gd name="connsiteX10" fmla="*/ 242542 w 4445976"/>
              <a:gd name="connsiteY10" fmla="*/ 6580764 h 9355133"/>
              <a:gd name="connsiteX11" fmla="*/ 300628 w 4445976"/>
              <a:gd name="connsiteY11" fmla="*/ 6532508 h 9355133"/>
              <a:gd name="connsiteX12" fmla="*/ 300628 w 4445976"/>
              <a:gd name="connsiteY12" fmla="*/ 248348 h 9355133"/>
              <a:gd name="connsiteX13" fmla="*/ 548976 w 4445976"/>
              <a:gd name="connsiteY13" fmla="*/ 0 h 9355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445976" h="9355133">
                <a:moveTo>
                  <a:pt x="548976" y="0"/>
                </a:moveTo>
                <a:lnTo>
                  <a:pt x="4197628" y="0"/>
                </a:lnTo>
                <a:cubicBezTo>
                  <a:pt x="4334787" y="0"/>
                  <a:pt x="4445976" y="111189"/>
                  <a:pt x="4445976" y="248348"/>
                </a:cubicBezTo>
                <a:lnTo>
                  <a:pt x="4445976" y="9106785"/>
                </a:lnTo>
                <a:cubicBezTo>
                  <a:pt x="4445976" y="9243944"/>
                  <a:pt x="4334787" y="9355133"/>
                  <a:pt x="4197628" y="9355133"/>
                </a:cubicBezTo>
                <a:lnTo>
                  <a:pt x="548976" y="9355133"/>
                </a:lnTo>
                <a:cubicBezTo>
                  <a:pt x="411817" y="9355133"/>
                  <a:pt x="300628" y="9243944"/>
                  <a:pt x="300628" y="9106785"/>
                </a:cubicBezTo>
                <a:lnTo>
                  <a:pt x="300628" y="6950765"/>
                </a:lnTo>
                <a:lnTo>
                  <a:pt x="239555" y="7003778"/>
                </a:lnTo>
                <a:cubicBezTo>
                  <a:pt x="150117" y="7090097"/>
                  <a:pt x="76227" y="7189015"/>
                  <a:pt x="22427" y="7296985"/>
                </a:cubicBezTo>
                <a:cubicBezTo>
                  <a:pt x="-45970" y="7041722"/>
                  <a:pt x="46217" y="6775806"/>
                  <a:pt x="242542" y="6580764"/>
                </a:cubicBezTo>
                <a:lnTo>
                  <a:pt x="300628" y="6532508"/>
                </a:lnTo>
                <a:lnTo>
                  <a:pt x="300628" y="248348"/>
                </a:lnTo>
                <a:cubicBezTo>
                  <a:pt x="300628" y="111189"/>
                  <a:pt x="411817" y="0"/>
                  <a:pt x="548976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ECEF63FA-6E0A-5104-001C-E23EE1E7CA07}"/>
              </a:ext>
            </a:extLst>
          </p:cNvPr>
          <p:cNvSpPr txBox="1"/>
          <p:nvPr/>
        </p:nvSpPr>
        <p:spPr>
          <a:xfrm rot="5400000">
            <a:off x="979870" y="3967029"/>
            <a:ext cx="8542676" cy="198022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ポット洗浄中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F0E595A3-DE5F-255F-BF51-560E1F2E17A2}"/>
              </a:ext>
            </a:extLst>
          </p:cNvPr>
          <p:cNvSpPr txBox="1"/>
          <p:nvPr/>
        </p:nvSpPr>
        <p:spPr>
          <a:xfrm rot="5050830">
            <a:off x="-146093" y="5399348"/>
            <a:ext cx="2416073" cy="33424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dirty="0">
                <a:ln w="28575">
                  <a:noFill/>
                </a:ln>
              </a:rPr>
              <a:t>ＺＺＺＺＺＺ</a:t>
            </a:r>
            <a:endParaRPr lang="en-US" altLang="ja-JP" dirty="0">
              <a:ln w="28575">
                <a:noFill/>
              </a:ln>
            </a:endParaRP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FD2518A4-1CD8-7BE9-951D-DA0DFE147C24}"/>
              </a:ext>
            </a:extLst>
          </p:cNvPr>
          <p:cNvSpPr txBox="1"/>
          <p:nvPr/>
        </p:nvSpPr>
        <p:spPr>
          <a:xfrm rot="5400000">
            <a:off x="-727380" y="4397022"/>
            <a:ext cx="8542676" cy="112023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飲まないでください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27133023-91A2-7F5A-1846-6C2D6C33172F}"/>
              </a:ext>
            </a:extLst>
          </p:cNvPr>
          <p:cNvGrpSpPr/>
          <p:nvPr/>
        </p:nvGrpSpPr>
        <p:grpSpPr>
          <a:xfrm>
            <a:off x="503675" y="455721"/>
            <a:ext cx="5940660" cy="5715635"/>
            <a:chOff x="640814" y="416557"/>
            <a:chExt cx="8624372" cy="5737363"/>
          </a:xfrm>
        </p:grpSpPr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9B34F66D-B3FD-7978-D316-D2205D834264}"/>
                </a:ext>
              </a:extLst>
            </p:cNvPr>
            <p:cNvSpPr txBox="1"/>
            <p:nvPr/>
          </p:nvSpPr>
          <p:spPr>
            <a:xfrm>
              <a:off x="640814" y="5088694"/>
              <a:ext cx="8624372" cy="1065226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飲まないでください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E36CEAD0-CB7E-FBA8-BDC1-304B07960F87}"/>
                </a:ext>
              </a:extLst>
            </p:cNvPr>
            <p:cNvSpPr txBox="1"/>
            <p:nvPr/>
          </p:nvSpPr>
          <p:spPr>
            <a:xfrm>
              <a:off x="640814" y="416557"/>
              <a:ext cx="8624372" cy="4241736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ポット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洗浄中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</p:grpSp>
      <p:grpSp>
        <p:nvGrpSpPr>
          <p:cNvPr id="68" name="グループ化 67">
            <a:extLst>
              <a:ext uri="{FF2B5EF4-FFF2-40B4-BE49-F238E27FC236}">
                <a16:creationId xmlns:a16="http://schemas.microsoft.com/office/drawing/2014/main" id="{61673A3B-4E4C-D61F-8B45-449165F5389B}"/>
              </a:ext>
            </a:extLst>
          </p:cNvPr>
          <p:cNvGrpSpPr/>
          <p:nvPr/>
        </p:nvGrpSpPr>
        <p:grpSpPr>
          <a:xfrm>
            <a:off x="1760788" y="6665297"/>
            <a:ext cx="3336424" cy="2831268"/>
            <a:chOff x="1897844" y="6908118"/>
            <a:chExt cx="3022375" cy="2564768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A30608C1-5472-CF80-B6CB-154BD2526208}"/>
                </a:ext>
              </a:extLst>
            </p:cNvPr>
            <p:cNvGrpSpPr/>
            <p:nvPr/>
          </p:nvGrpSpPr>
          <p:grpSpPr>
            <a:xfrm>
              <a:off x="2515021" y="6908118"/>
              <a:ext cx="2405198" cy="2524172"/>
              <a:chOff x="-4506574" y="501904"/>
              <a:chExt cx="2405198" cy="2524172"/>
            </a:xfrm>
          </p:grpSpPr>
          <p:sp>
            <p:nvSpPr>
              <p:cNvPr id="8" name="月 7">
                <a:extLst>
                  <a:ext uri="{FF2B5EF4-FFF2-40B4-BE49-F238E27FC236}">
                    <a16:creationId xmlns:a16="http://schemas.microsoft.com/office/drawing/2014/main" id="{7F29B47D-27C9-EEAA-D11F-0DE84D707B5B}"/>
                  </a:ext>
                </a:extLst>
              </p:cNvPr>
              <p:cNvSpPr/>
              <p:nvPr/>
            </p:nvSpPr>
            <p:spPr bwMode="auto">
              <a:xfrm rot="20700000">
                <a:off x="-2622790" y="1652818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" name="月 8">
                <a:extLst>
                  <a:ext uri="{FF2B5EF4-FFF2-40B4-BE49-F238E27FC236}">
                    <a16:creationId xmlns:a16="http://schemas.microsoft.com/office/drawing/2014/main" id="{41768CD6-DC1C-E4DC-86B9-1C86E0D0D0C4}"/>
                  </a:ext>
                </a:extLst>
              </p:cNvPr>
              <p:cNvSpPr/>
              <p:nvPr/>
            </p:nvSpPr>
            <p:spPr bwMode="auto">
              <a:xfrm rot="20700000">
                <a:off x="-2527540" y="1560743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D0D7757C-5346-17D9-90CC-5B3E16488517}"/>
                  </a:ext>
                </a:extLst>
              </p:cNvPr>
              <p:cNvSpPr/>
              <p:nvPr/>
            </p:nvSpPr>
            <p:spPr bwMode="auto">
              <a:xfrm rot="21103514">
                <a:off x="-3128094" y="589143"/>
                <a:ext cx="1026718" cy="1377506"/>
              </a:xfrm>
              <a:custGeom>
                <a:avLst/>
                <a:gdLst>
                  <a:gd name="connsiteX0" fmla="*/ 487824 w 967729"/>
                  <a:gd name="connsiteY0" fmla="*/ 13993 h 1377506"/>
                  <a:gd name="connsiteX1" fmla="*/ 967729 w 967729"/>
                  <a:gd name="connsiteY1" fmla="*/ 688753 h 1377506"/>
                  <a:gd name="connsiteX2" fmla="*/ 366694 w 967729"/>
                  <a:gd name="connsiteY2" fmla="*/ 1377506 h 1377506"/>
                  <a:gd name="connsiteX3" fmla="*/ 30650 w 967729"/>
                  <a:gd name="connsiteY3" fmla="*/ 1259878 h 1377506"/>
                  <a:gd name="connsiteX4" fmla="*/ 0 w 967729"/>
                  <a:gd name="connsiteY4" fmla="*/ 1230899 h 1377506"/>
                  <a:gd name="connsiteX5" fmla="*/ 5927 w 967729"/>
                  <a:gd name="connsiteY5" fmla="*/ 1223831 h 1377506"/>
                  <a:gd name="connsiteX6" fmla="*/ 181966 w 967729"/>
                  <a:gd name="connsiteY6" fmla="*/ 609479 h 1377506"/>
                  <a:gd name="connsiteX7" fmla="*/ 79318 w 967729"/>
                  <a:gd name="connsiteY7" fmla="*/ 123712 h 1377506"/>
                  <a:gd name="connsiteX8" fmla="*/ 64004 w 967729"/>
                  <a:gd name="connsiteY8" fmla="*/ 96882 h 1377506"/>
                  <a:gd name="connsiteX9" fmla="*/ 132744 w 967729"/>
                  <a:gd name="connsiteY9" fmla="*/ 54126 h 1377506"/>
                  <a:gd name="connsiteX10" fmla="*/ 366694 w 967729"/>
                  <a:gd name="connsiteY10" fmla="*/ 0 h 1377506"/>
                  <a:gd name="connsiteX11" fmla="*/ 487824 w 967729"/>
                  <a:gd name="connsiteY11" fmla="*/ 13993 h 13775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67729" h="1377506">
                    <a:moveTo>
                      <a:pt x="487824" y="13993"/>
                    </a:moveTo>
                    <a:cubicBezTo>
                      <a:pt x="761705" y="78217"/>
                      <a:pt x="967729" y="355914"/>
                      <a:pt x="967729" y="688753"/>
                    </a:cubicBezTo>
                    <a:cubicBezTo>
                      <a:pt x="967729" y="1069141"/>
                      <a:pt x="698636" y="1377506"/>
                      <a:pt x="366694" y="1377506"/>
                    </a:cubicBezTo>
                    <a:cubicBezTo>
                      <a:pt x="242216" y="1377506"/>
                      <a:pt x="126576" y="1334142"/>
                      <a:pt x="30650" y="1259878"/>
                    </a:cubicBezTo>
                    <a:lnTo>
                      <a:pt x="0" y="1230899"/>
                    </a:lnTo>
                    <a:lnTo>
                      <a:pt x="5927" y="1223831"/>
                    </a:lnTo>
                    <a:cubicBezTo>
                      <a:pt x="114692" y="1066604"/>
                      <a:pt x="181966" y="849398"/>
                      <a:pt x="181966" y="609479"/>
                    </a:cubicBezTo>
                    <a:cubicBezTo>
                      <a:pt x="181966" y="429540"/>
                      <a:pt x="144125" y="262377"/>
                      <a:pt x="79318" y="123712"/>
                    </a:cubicBezTo>
                    <a:lnTo>
                      <a:pt x="64004" y="96882"/>
                    </a:lnTo>
                    <a:lnTo>
                      <a:pt x="132744" y="54126"/>
                    </a:lnTo>
                    <a:cubicBezTo>
                      <a:pt x="204651" y="19273"/>
                      <a:pt x="283709" y="0"/>
                      <a:pt x="366694" y="0"/>
                    </a:cubicBezTo>
                    <a:cubicBezTo>
                      <a:pt x="408187" y="0"/>
                      <a:pt x="448698" y="4818"/>
                      <a:pt x="487824" y="13993"/>
                    </a:cubicBezTo>
                    <a:close/>
                  </a:path>
                </a:pathLst>
              </a:cu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C453A0D8-2FF5-FFDA-52F0-45E6871105F3}"/>
                  </a:ext>
                </a:extLst>
              </p:cNvPr>
              <p:cNvSpPr/>
              <p:nvPr/>
            </p:nvSpPr>
            <p:spPr bwMode="auto">
              <a:xfrm>
                <a:off x="-4506574" y="942155"/>
                <a:ext cx="1654536" cy="1408662"/>
              </a:xfrm>
              <a:custGeom>
                <a:avLst/>
                <a:gdLst>
                  <a:gd name="connsiteX0" fmla="*/ 1574562 w 1654536"/>
                  <a:gd name="connsiteY0" fmla="*/ 1164798 h 1408662"/>
                  <a:gd name="connsiteX1" fmla="*/ 1572147 w 1654536"/>
                  <a:gd name="connsiteY1" fmla="*/ 1169248 h 1408662"/>
                  <a:gd name="connsiteX2" fmla="*/ 1569687 w 1654536"/>
                  <a:gd name="connsiteY2" fmla="*/ 1172229 h 1408662"/>
                  <a:gd name="connsiteX3" fmla="*/ 1654536 w 1654536"/>
                  <a:gd name="connsiteY3" fmla="*/ 1014658 h 1408662"/>
                  <a:gd name="connsiteX4" fmla="*/ 1651389 w 1654536"/>
                  <a:gd name="connsiteY4" fmla="*/ 1023255 h 1408662"/>
                  <a:gd name="connsiteX5" fmla="*/ 1649259 w 1654536"/>
                  <a:gd name="connsiteY5" fmla="*/ 1027180 h 1408662"/>
                  <a:gd name="connsiteX6" fmla="*/ 349880 w 1654536"/>
                  <a:gd name="connsiteY6" fmla="*/ 0 h 1408662"/>
                  <a:gd name="connsiteX7" fmla="*/ 491714 w 1654536"/>
                  <a:gd name="connsiteY7" fmla="*/ 200195 h 1408662"/>
                  <a:gd name="connsiteX8" fmla="*/ 425544 w 1654536"/>
                  <a:gd name="connsiteY8" fmla="*/ 254791 h 1408662"/>
                  <a:gd name="connsiteX9" fmla="*/ 245807 w 1654536"/>
                  <a:gd name="connsiteY9" fmla="*/ 688713 h 1408662"/>
                  <a:gd name="connsiteX10" fmla="*/ 425544 w 1654536"/>
                  <a:gd name="connsiteY10" fmla="*/ 1122635 h 1408662"/>
                  <a:gd name="connsiteX11" fmla="*/ 516218 w 1654536"/>
                  <a:gd name="connsiteY11" fmla="*/ 1197448 h 1408662"/>
                  <a:gd name="connsiteX12" fmla="*/ 392319 w 1654536"/>
                  <a:gd name="connsiteY12" fmla="*/ 1408662 h 1408662"/>
                  <a:gd name="connsiteX13" fmla="*/ 378930 w 1654536"/>
                  <a:gd name="connsiteY13" fmla="*/ 1401395 h 1408662"/>
                  <a:gd name="connsiteX14" fmla="*/ 0 w 1654536"/>
                  <a:gd name="connsiteY14" fmla="*/ 688713 h 1408662"/>
                  <a:gd name="connsiteX15" fmla="*/ 251732 w 1654536"/>
                  <a:gd name="connsiteY15" fmla="*/ 80980 h 14086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654536" h="1408662">
                    <a:moveTo>
                      <a:pt x="1574562" y="1164798"/>
                    </a:moveTo>
                    <a:lnTo>
                      <a:pt x="1572147" y="1169248"/>
                    </a:lnTo>
                    <a:lnTo>
                      <a:pt x="1569687" y="1172229"/>
                    </a:lnTo>
                    <a:close/>
                    <a:moveTo>
                      <a:pt x="1654536" y="1014658"/>
                    </a:moveTo>
                    <a:lnTo>
                      <a:pt x="1651389" y="1023255"/>
                    </a:lnTo>
                    <a:lnTo>
                      <a:pt x="1649259" y="1027180"/>
                    </a:lnTo>
                    <a:close/>
                    <a:moveTo>
                      <a:pt x="349880" y="0"/>
                    </a:moveTo>
                    <a:lnTo>
                      <a:pt x="491714" y="200195"/>
                    </a:lnTo>
                    <a:lnTo>
                      <a:pt x="425544" y="254791"/>
                    </a:lnTo>
                    <a:cubicBezTo>
                      <a:pt x="314493" y="365842"/>
                      <a:pt x="245807" y="519256"/>
                      <a:pt x="245807" y="688713"/>
                    </a:cubicBezTo>
                    <a:cubicBezTo>
                      <a:pt x="245807" y="858170"/>
                      <a:pt x="314493" y="1011585"/>
                      <a:pt x="425544" y="1122635"/>
                    </a:cubicBezTo>
                    <a:lnTo>
                      <a:pt x="516218" y="1197448"/>
                    </a:lnTo>
                    <a:lnTo>
                      <a:pt x="392319" y="1408662"/>
                    </a:lnTo>
                    <a:lnTo>
                      <a:pt x="378930" y="1401395"/>
                    </a:lnTo>
                    <a:cubicBezTo>
                      <a:pt x="150311" y="1246943"/>
                      <a:pt x="0" y="985381"/>
                      <a:pt x="0" y="688713"/>
                    </a:cubicBezTo>
                    <a:cubicBezTo>
                      <a:pt x="0" y="451379"/>
                      <a:pt x="96199" y="236512"/>
                      <a:pt x="251732" y="80980"/>
                    </a:cubicBezTo>
                    <a:close/>
                  </a:path>
                </a:pathLst>
              </a:cu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AE4488BB-C798-6EDB-A795-3C5D83F52FE9}"/>
                  </a:ext>
                </a:extLst>
              </p:cNvPr>
              <p:cNvSpPr/>
              <p:nvPr/>
            </p:nvSpPr>
            <p:spPr bwMode="auto">
              <a:xfrm>
                <a:off x="-3504960" y="1838478"/>
                <a:ext cx="898703" cy="782279"/>
              </a:xfrm>
              <a:custGeom>
                <a:avLst/>
                <a:gdLst>
                  <a:gd name="connsiteX0" fmla="*/ 340718 w 898703"/>
                  <a:gd name="connsiteY0" fmla="*/ 0 h 782279"/>
                  <a:gd name="connsiteX1" fmla="*/ 556890 w 898703"/>
                  <a:gd name="connsiteY1" fmla="*/ 0 h 782279"/>
                  <a:gd name="connsiteX2" fmla="*/ 599873 w 898703"/>
                  <a:gd name="connsiteY2" fmla="*/ 171929 h 782279"/>
                  <a:gd name="connsiteX3" fmla="*/ 796976 w 898703"/>
                  <a:gd name="connsiteY3" fmla="*/ 171929 h 782279"/>
                  <a:gd name="connsiteX4" fmla="*/ 898703 w 898703"/>
                  <a:gd name="connsiteY4" fmla="*/ 273656 h 782279"/>
                  <a:gd name="connsiteX5" fmla="*/ 898703 w 898703"/>
                  <a:gd name="connsiteY5" fmla="*/ 680552 h 782279"/>
                  <a:gd name="connsiteX6" fmla="*/ 796976 w 898703"/>
                  <a:gd name="connsiteY6" fmla="*/ 782279 h 782279"/>
                  <a:gd name="connsiteX7" fmla="*/ 101727 w 898703"/>
                  <a:gd name="connsiteY7" fmla="*/ 782279 h 782279"/>
                  <a:gd name="connsiteX8" fmla="*/ 0 w 898703"/>
                  <a:gd name="connsiteY8" fmla="*/ 680552 h 782279"/>
                  <a:gd name="connsiteX9" fmla="*/ 0 w 898703"/>
                  <a:gd name="connsiteY9" fmla="*/ 273656 h 782279"/>
                  <a:gd name="connsiteX10" fmla="*/ 101727 w 898703"/>
                  <a:gd name="connsiteY10" fmla="*/ 171929 h 782279"/>
                  <a:gd name="connsiteX11" fmla="*/ 297736 w 898703"/>
                  <a:gd name="connsiteY11" fmla="*/ 171929 h 7822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898703" h="782279">
                    <a:moveTo>
                      <a:pt x="340718" y="0"/>
                    </a:moveTo>
                    <a:lnTo>
                      <a:pt x="556890" y="0"/>
                    </a:lnTo>
                    <a:lnTo>
                      <a:pt x="599873" y="171929"/>
                    </a:lnTo>
                    <a:lnTo>
                      <a:pt x="796976" y="171929"/>
                    </a:lnTo>
                    <a:cubicBezTo>
                      <a:pt x="853158" y="171929"/>
                      <a:pt x="898703" y="217474"/>
                      <a:pt x="898703" y="273656"/>
                    </a:cubicBezTo>
                    <a:lnTo>
                      <a:pt x="898703" y="680552"/>
                    </a:lnTo>
                    <a:cubicBezTo>
                      <a:pt x="898703" y="736734"/>
                      <a:pt x="853158" y="782279"/>
                      <a:pt x="796976" y="782279"/>
                    </a:cubicBezTo>
                    <a:lnTo>
                      <a:pt x="101727" y="782279"/>
                    </a:lnTo>
                    <a:cubicBezTo>
                      <a:pt x="45545" y="782279"/>
                      <a:pt x="0" y="736734"/>
                      <a:pt x="0" y="680552"/>
                    </a:cubicBezTo>
                    <a:lnTo>
                      <a:pt x="0" y="273656"/>
                    </a:lnTo>
                    <a:cubicBezTo>
                      <a:pt x="0" y="217474"/>
                      <a:pt x="45545" y="171929"/>
                      <a:pt x="101727" y="171929"/>
                    </a:cubicBezTo>
                    <a:lnTo>
                      <a:pt x="297736" y="171929"/>
                    </a:lnTo>
                    <a:close/>
                  </a:path>
                </a:pathLst>
              </a:cu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807078FA-2D55-D729-824F-2E15746B5123}"/>
                  </a:ext>
                </a:extLst>
              </p:cNvPr>
              <p:cNvSpPr/>
              <p:nvPr/>
            </p:nvSpPr>
            <p:spPr bwMode="auto">
              <a:xfrm flipH="1">
                <a:off x="-3823774" y="993300"/>
                <a:ext cx="454232" cy="479379"/>
              </a:xfrm>
              <a:custGeom>
                <a:avLst/>
                <a:gdLst>
                  <a:gd name="connsiteX0" fmla="*/ 452419 w 454232"/>
                  <a:gd name="connsiteY0" fmla="*/ 118358 h 479379"/>
                  <a:gd name="connsiteX1" fmla="*/ 210952 w 454232"/>
                  <a:gd name="connsiteY1" fmla="*/ 226595 h 479379"/>
                  <a:gd name="connsiteX2" fmla="*/ 118673 w 454232"/>
                  <a:gd name="connsiteY2" fmla="*/ 474600 h 479379"/>
                  <a:gd name="connsiteX3" fmla="*/ 191727 w 454232"/>
                  <a:gd name="connsiteY3" fmla="*/ 471649 h 479379"/>
                  <a:gd name="connsiteX4" fmla="*/ 264308 w 454232"/>
                  <a:gd name="connsiteY4" fmla="*/ 276583 h 479379"/>
                  <a:gd name="connsiteX5" fmla="*/ 454232 w 454232"/>
                  <a:gd name="connsiteY5" fmla="*/ 191450 h 479379"/>
                  <a:gd name="connsiteX6" fmla="*/ 452419 w 454232"/>
                  <a:gd name="connsiteY6" fmla="*/ 118358 h 479379"/>
                  <a:gd name="connsiteX7" fmla="*/ 449484 w 454232"/>
                  <a:gd name="connsiteY7" fmla="*/ 0 h 479379"/>
                  <a:gd name="connsiteX8" fmla="*/ 124552 w 454232"/>
                  <a:gd name="connsiteY8" fmla="*/ 145650 h 479379"/>
                  <a:gd name="connsiteX9" fmla="*/ 376 w 454232"/>
                  <a:gd name="connsiteY9" fmla="*/ 479379 h 479379"/>
                  <a:gd name="connsiteX10" fmla="*/ 98682 w 454232"/>
                  <a:gd name="connsiteY10" fmla="*/ 475408 h 479379"/>
                  <a:gd name="connsiteX11" fmla="*/ 196351 w 454232"/>
                  <a:gd name="connsiteY11" fmla="*/ 212916 h 479379"/>
                  <a:gd name="connsiteX12" fmla="*/ 451923 w 454232"/>
                  <a:gd name="connsiteY12" fmla="*/ 98357 h 479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54232" h="479379">
                    <a:moveTo>
                      <a:pt x="452419" y="118358"/>
                    </a:moveTo>
                    <a:cubicBezTo>
                      <a:pt x="360681" y="120634"/>
                      <a:pt x="273692" y="159626"/>
                      <a:pt x="210952" y="226595"/>
                    </a:cubicBezTo>
                    <a:cubicBezTo>
                      <a:pt x="148212" y="293564"/>
                      <a:pt x="114968" y="382908"/>
                      <a:pt x="118673" y="474600"/>
                    </a:cubicBezTo>
                    <a:lnTo>
                      <a:pt x="191727" y="471649"/>
                    </a:lnTo>
                    <a:cubicBezTo>
                      <a:pt x="188813" y="399529"/>
                      <a:pt x="214960" y="329257"/>
                      <a:pt x="264308" y="276583"/>
                    </a:cubicBezTo>
                    <a:cubicBezTo>
                      <a:pt x="313656" y="223909"/>
                      <a:pt x="382076" y="193240"/>
                      <a:pt x="454232" y="191450"/>
                    </a:cubicBezTo>
                    <a:cubicBezTo>
                      <a:pt x="453628" y="167086"/>
                      <a:pt x="453023" y="142722"/>
                      <a:pt x="452419" y="118358"/>
                    </a:cubicBezTo>
                    <a:close/>
                    <a:moveTo>
                      <a:pt x="449484" y="0"/>
                    </a:moveTo>
                    <a:cubicBezTo>
                      <a:pt x="326035" y="3063"/>
                      <a:pt x="208979" y="55533"/>
                      <a:pt x="124552" y="145650"/>
                    </a:cubicBezTo>
                    <a:cubicBezTo>
                      <a:pt x="40125" y="235767"/>
                      <a:pt x="-4609" y="355993"/>
                      <a:pt x="376" y="479379"/>
                    </a:cubicBezTo>
                    <a:lnTo>
                      <a:pt x="98682" y="475408"/>
                    </a:lnTo>
                    <a:cubicBezTo>
                      <a:pt x="94761" y="378360"/>
                      <a:pt x="129946" y="283797"/>
                      <a:pt x="196351" y="212916"/>
                    </a:cubicBezTo>
                    <a:cubicBezTo>
                      <a:pt x="262756" y="142036"/>
                      <a:pt x="354826" y="100766"/>
                      <a:pt x="451923" y="98357"/>
                    </a:cubicBezTo>
                    <a:close/>
                  </a:path>
                </a:pathLst>
              </a:cu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6A698EA4-FFB4-0228-A5FC-9E848E4AC200}"/>
                  </a:ext>
                </a:extLst>
              </p:cNvPr>
              <p:cNvSpPr/>
              <p:nvPr/>
            </p:nvSpPr>
            <p:spPr bwMode="auto">
              <a:xfrm rot="2700000">
                <a:off x="-3594690" y="588281"/>
                <a:ext cx="1215136" cy="1350150"/>
              </a:xfrm>
              <a:custGeom>
                <a:avLst/>
                <a:gdLst>
                  <a:gd name="connsiteX0" fmla="*/ 607568 w 1215136"/>
                  <a:gd name="connsiteY0" fmla="*/ 0 h 1350150"/>
                  <a:gd name="connsiteX1" fmla="*/ 1215136 w 1215136"/>
                  <a:gd name="connsiteY1" fmla="*/ 675075 h 1350150"/>
                  <a:gd name="connsiteX2" fmla="*/ 607568 w 1215136"/>
                  <a:gd name="connsiteY2" fmla="*/ 1350150 h 1350150"/>
                  <a:gd name="connsiteX3" fmla="*/ 371075 w 1215136"/>
                  <a:gd name="connsiteY3" fmla="*/ 1297099 h 1350150"/>
                  <a:gd name="connsiteX4" fmla="*/ 317160 w 1215136"/>
                  <a:gd name="connsiteY4" fmla="*/ 1264584 h 1350150"/>
                  <a:gd name="connsiteX5" fmla="*/ 633717 w 1215136"/>
                  <a:gd name="connsiteY5" fmla="*/ 880766 h 1350150"/>
                  <a:gd name="connsiteX6" fmla="*/ 14202 w 1215136"/>
                  <a:gd name="connsiteY6" fmla="*/ 817778 h 1350150"/>
                  <a:gd name="connsiteX7" fmla="*/ 12344 w 1215136"/>
                  <a:gd name="connsiteY7" fmla="*/ 811126 h 1350150"/>
                  <a:gd name="connsiteX8" fmla="*/ 0 w 1215136"/>
                  <a:gd name="connsiteY8" fmla="*/ 675075 h 1350150"/>
                  <a:gd name="connsiteX9" fmla="*/ 607568 w 1215136"/>
                  <a:gd name="connsiteY9" fmla="*/ 0 h 13501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15136" h="1350150">
                    <a:moveTo>
                      <a:pt x="607568" y="0"/>
                    </a:moveTo>
                    <a:cubicBezTo>
                      <a:pt x="943119" y="0"/>
                      <a:pt x="1215136" y="302241"/>
                      <a:pt x="1215136" y="675075"/>
                    </a:cubicBezTo>
                    <a:cubicBezTo>
                      <a:pt x="1215136" y="1047909"/>
                      <a:pt x="943119" y="1350150"/>
                      <a:pt x="607568" y="1350150"/>
                    </a:cubicBezTo>
                    <a:cubicBezTo>
                      <a:pt x="523681" y="1350150"/>
                      <a:pt x="443764" y="1331260"/>
                      <a:pt x="371075" y="1297099"/>
                    </a:cubicBezTo>
                    <a:lnTo>
                      <a:pt x="317160" y="1264584"/>
                    </a:lnTo>
                    <a:lnTo>
                      <a:pt x="633717" y="880766"/>
                    </a:lnTo>
                    <a:lnTo>
                      <a:pt x="14202" y="817778"/>
                    </a:lnTo>
                    <a:lnTo>
                      <a:pt x="12344" y="811126"/>
                    </a:lnTo>
                    <a:cubicBezTo>
                      <a:pt x="4251" y="767181"/>
                      <a:pt x="0" y="721679"/>
                      <a:pt x="0" y="675075"/>
                    </a:cubicBezTo>
                    <a:cubicBezTo>
                      <a:pt x="0" y="302241"/>
                      <a:pt x="272017" y="0"/>
                      <a:pt x="607568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CAF46283-92C4-AA03-BDBC-300F1C3D5CCE}"/>
                  </a:ext>
                </a:extLst>
              </p:cNvPr>
              <p:cNvSpPr/>
              <p:nvPr/>
            </p:nvSpPr>
            <p:spPr bwMode="auto">
              <a:xfrm>
                <a:off x="-4290074" y="1991769"/>
                <a:ext cx="1891879" cy="1034307"/>
              </a:xfrm>
              <a:custGeom>
                <a:avLst/>
                <a:gdLst>
                  <a:gd name="connsiteX0" fmla="*/ 890435 w 1891879"/>
                  <a:gd name="connsiteY0" fmla="*/ 0 h 1034307"/>
                  <a:gd name="connsiteX1" fmla="*/ 908504 w 1891879"/>
                  <a:gd name="connsiteY1" fmla="*/ 58210 h 1034307"/>
                  <a:gd name="connsiteX2" fmla="*/ 1247673 w 1891879"/>
                  <a:gd name="connsiteY2" fmla="*/ 283026 h 1034307"/>
                  <a:gd name="connsiteX3" fmla="*/ 1586842 w 1891879"/>
                  <a:gd name="connsiteY3" fmla="*/ 58210 h 1034307"/>
                  <a:gd name="connsiteX4" fmla="*/ 1604485 w 1891879"/>
                  <a:gd name="connsiteY4" fmla="*/ 1375 h 1034307"/>
                  <a:gd name="connsiteX5" fmla="*/ 1645118 w 1891879"/>
                  <a:gd name="connsiteY5" fmla="*/ 5471 h 1034307"/>
                  <a:gd name="connsiteX6" fmla="*/ 1891879 w 1891879"/>
                  <a:gd name="connsiteY6" fmla="*/ 308236 h 1034307"/>
                  <a:gd name="connsiteX7" fmla="*/ 1891879 w 1891879"/>
                  <a:gd name="connsiteY7" fmla="*/ 1034307 h 1034307"/>
                  <a:gd name="connsiteX8" fmla="*/ 586734 w 1891879"/>
                  <a:gd name="connsiteY8" fmla="*/ 1034307 h 1034307"/>
                  <a:gd name="connsiteX9" fmla="*/ 586734 w 1891879"/>
                  <a:gd name="connsiteY9" fmla="*/ 484430 h 1034307"/>
                  <a:gd name="connsiteX10" fmla="*/ 488582 w 1891879"/>
                  <a:gd name="connsiteY10" fmla="*/ 489875 h 1034307"/>
                  <a:gd name="connsiteX11" fmla="*/ 46055 w 1891879"/>
                  <a:gd name="connsiteY11" fmla="*/ 351988 h 1034307"/>
                  <a:gd name="connsiteX12" fmla="*/ 0 w 1891879"/>
                  <a:gd name="connsiteY12" fmla="*/ 318077 h 1034307"/>
                  <a:gd name="connsiteX13" fmla="*/ 210243 w 1891879"/>
                  <a:gd name="connsiteY13" fmla="*/ 8103 h 1034307"/>
                  <a:gd name="connsiteX14" fmla="*/ 220258 w 1891879"/>
                  <a:gd name="connsiteY14" fmla="*/ 16765 h 1034307"/>
                  <a:gd name="connsiteX15" fmla="*/ 592951 w 1891879"/>
                  <a:gd name="connsiteY15" fmla="*/ 109838 h 1034307"/>
                  <a:gd name="connsiteX16" fmla="*/ 678001 w 1891879"/>
                  <a:gd name="connsiteY16" fmla="*/ 89091 h 1034307"/>
                  <a:gd name="connsiteX17" fmla="*/ 722989 w 1891879"/>
                  <a:gd name="connsiteY17" fmla="*/ 51972 h 1034307"/>
                  <a:gd name="connsiteX18" fmla="*/ 803878 w 1891879"/>
                  <a:gd name="connsiteY18" fmla="*/ 13086 h 10343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91879" h="1034307">
                    <a:moveTo>
                      <a:pt x="890435" y="0"/>
                    </a:moveTo>
                    <a:lnTo>
                      <a:pt x="908504" y="58210"/>
                    </a:lnTo>
                    <a:cubicBezTo>
                      <a:pt x="964384" y="190325"/>
                      <a:pt x="1095203" y="283026"/>
                      <a:pt x="1247673" y="283026"/>
                    </a:cubicBezTo>
                    <a:cubicBezTo>
                      <a:pt x="1400144" y="283026"/>
                      <a:pt x="1530962" y="190325"/>
                      <a:pt x="1586842" y="58210"/>
                    </a:cubicBezTo>
                    <a:lnTo>
                      <a:pt x="1604485" y="1375"/>
                    </a:lnTo>
                    <a:lnTo>
                      <a:pt x="1645118" y="5471"/>
                    </a:lnTo>
                    <a:cubicBezTo>
                      <a:pt x="1785944" y="34288"/>
                      <a:pt x="1891879" y="158891"/>
                      <a:pt x="1891879" y="308236"/>
                    </a:cubicBezTo>
                    <a:lnTo>
                      <a:pt x="1891879" y="1034307"/>
                    </a:lnTo>
                    <a:lnTo>
                      <a:pt x="586734" y="1034307"/>
                    </a:lnTo>
                    <a:lnTo>
                      <a:pt x="586734" y="484430"/>
                    </a:lnTo>
                    <a:lnTo>
                      <a:pt x="488582" y="489875"/>
                    </a:lnTo>
                    <a:cubicBezTo>
                      <a:pt x="330758" y="484251"/>
                      <a:pt x="177848" y="436062"/>
                      <a:pt x="46055" y="351988"/>
                    </a:cubicBezTo>
                    <a:lnTo>
                      <a:pt x="0" y="318077"/>
                    </a:lnTo>
                    <a:lnTo>
                      <a:pt x="210243" y="8103"/>
                    </a:lnTo>
                    <a:lnTo>
                      <a:pt x="220258" y="16765"/>
                    </a:lnTo>
                    <a:cubicBezTo>
                      <a:pt x="325868" y="94505"/>
                      <a:pt x="459707" y="129491"/>
                      <a:pt x="592951" y="109838"/>
                    </a:cubicBezTo>
                    <a:lnTo>
                      <a:pt x="678001" y="89091"/>
                    </a:lnTo>
                    <a:lnTo>
                      <a:pt x="722989" y="51972"/>
                    </a:lnTo>
                    <a:cubicBezTo>
                      <a:pt x="747651" y="35311"/>
                      <a:pt x="774847" y="22116"/>
                      <a:pt x="803878" y="13086"/>
                    </a:cubicBezTo>
                    <a:close/>
                  </a:path>
                </a:pathLst>
              </a:cu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12FB0507-04BE-BA64-FCE9-01B8A38952D4}"/>
                  </a:ext>
                </a:extLst>
              </p:cNvPr>
              <p:cNvSpPr/>
              <p:nvPr/>
            </p:nvSpPr>
            <p:spPr bwMode="auto">
              <a:xfrm rot="19088772">
                <a:off x="-2711742" y="1533159"/>
                <a:ext cx="411464" cy="249366"/>
              </a:xfrm>
              <a:custGeom>
                <a:avLst/>
                <a:gdLst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251703 w 482772"/>
                  <a:gd name="connsiteY7" fmla="*/ 48990 h 298835"/>
                  <a:gd name="connsiteX8" fmla="*/ 386664 w 482772"/>
                  <a:gd name="connsiteY8" fmla="*/ 19822 h 298835"/>
                  <a:gd name="connsiteX9" fmla="*/ 409909 w 482772"/>
                  <a:gd name="connsiteY9" fmla="*/ 6253 h 298835"/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386664 w 482772"/>
                  <a:gd name="connsiteY7" fmla="*/ 19822 h 298835"/>
                  <a:gd name="connsiteX8" fmla="*/ 409909 w 482772"/>
                  <a:gd name="connsiteY8" fmla="*/ 6253 h 298835"/>
                  <a:gd name="connsiteX9" fmla="*/ 412072 w 482772"/>
                  <a:gd name="connsiteY9" fmla="*/ 7285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9" fmla="*/ 249185 w 482772"/>
                  <a:gd name="connsiteY9" fmla="*/ 127009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0" fmla="*/ 386664 w 482772"/>
                  <a:gd name="connsiteY0" fmla="*/ 19822 h 298835"/>
                  <a:gd name="connsiteX1" fmla="*/ 409909 w 482772"/>
                  <a:gd name="connsiteY1" fmla="*/ 6253 h 298835"/>
                  <a:gd name="connsiteX2" fmla="*/ 412072 w 482772"/>
                  <a:gd name="connsiteY2" fmla="*/ 7285 h 298835"/>
                  <a:gd name="connsiteX3" fmla="*/ 482772 w 482772"/>
                  <a:gd name="connsiteY3" fmla="*/ 128049 h 298835"/>
                  <a:gd name="connsiteX4" fmla="*/ 241386 w 482772"/>
                  <a:gd name="connsiteY4" fmla="*/ 298835 h 298835"/>
                  <a:gd name="connsiteX5" fmla="*/ 0 w 482772"/>
                  <a:gd name="connsiteY5" fmla="*/ 128049 h 298835"/>
                  <a:gd name="connsiteX6" fmla="*/ 70700 w 482772"/>
                  <a:gd name="connsiteY6" fmla="*/ 7285 h 298835"/>
                  <a:gd name="connsiteX7" fmla="*/ 83180 w 482772"/>
                  <a:gd name="connsiteY7" fmla="*/ 0 h 298835"/>
                  <a:gd name="connsiteX0" fmla="*/ 386664 w 482772"/>
                  <a:gd name="connsiteY0" fmla="*/ 13569 h 292582"/>
                  <a:gd name="connsiteX1" fmla="*/ 409909 w 482772"/>
                  <a:gd name="connsiteY1" fmla="*/ 0 h 292582"/>
                  <a:gd name="connsiteX2" fmla="*/ 412072 w 482772"/>
                  <a:gd name="connsiteY2" fmla="*/ 1032 h 292582"/>
                  <a:gd name="connsiteX3" fmla="*/ 482772 w 482772"/>
                  <a:gd name="connsiteY3" fmla="*/ 121796 h 292582"/>
                  <a:gd name="connsiteX4" fmla="*/ 241386 w 482772"/>
                  <a:gd name="connsiteY4" fmla="*/ 292582 h 292582"/>
                  <a:gd name="connsiteX5" fmla="*/ 0 w 482772"/>
                  <a:gd name="connsiteY5" fmla="*/ 121796 h 292582"/>
                  <a:gd name="connsiteX6" fmla="*/ 70700 w 482772"/>
                  <a:gd name="connsiteY6" fmla="*/ 1032 h 292582"/>
                  <a:gd name="connsiteX0" fmla="*/ 409909 w 482772"/>
                  <a:gd name="connsiteY0" fmla="*/ 0 h 292582"/>
                  <a:gd name="connsiteX1" fmla="*/ 412072 w 482772"/>
                  <a:gd name="connsiteY1" fmla="*/ 1032 h 292582"/>
                  <a:gd name="connsiteX2" fmla="*/ 482772 w 482772"/>
                  <a:gd name="connsiteY2" fmla="*/ 121796 h 292582"/>
                  <a:gd name="connsiteX3" fmla="*/ 241386 w 482772"/>
                  <a:gd name="connsiteY3" fmla="*/ 292582 h 292582"/>
                  <a:gd name="connsiteX4" fmla="*/ 0 w 482772"/>
                  <a:gd name="connsiteY4" fmla="*/ 121796 h 292582"/>
                  <a:gd name="connsiteX5" fmla="*/ 70700 w 482772"/>
                  <a:gd name="connsiteY5" fmla="*/ 1032 h 2925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82772" h="292582">
                    <a:moveTo>
                      <a:pt x="409909" y="0"/>
                    </a:moveTo>
                    <a:lnTo>
                      <a:pt x="412072" y="1032"/>
                    </a:lnTo>
                    <a:cubicBezTo>
                      <a:pt x="455754" y="31938"/>
                      <a:pt x="482772" y="74634"/>
                      <a:pt x="482772" y="121796"/>
                    </a:cubicBezTo>
                    <a:cubicBezTo>
                      <a:pt x="482772" y="216119"/>
                      <a:pt x="374700" y="292582"/>
                      <a:pt x="241386" y="292582"/>
                    </a:cubicBezTo>
                    <a:cubicBezTo>
                      <a:pt x="108072" y="292582"/>
                      <a:pt x="0" y="216119"/>
                      <a:pt x="0" y="121796"/>
                    </a:cubicBezTo>
                    <a:cubicBezTo>
                      <a:pt x="0" y="74635"/>
                      <a:pt x="27018" y="31938"/>
                      <a:pt x="70700" y="1032"/>
                    </a:cubicBezTo>
                  </a:path>
                </a:pathLst>
              </a:cu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正方形/長方形 16">
                <a:extLst>
                  <a:ext uri="{FF2B5EF4-FFF2-40B4-BE49-F238E27FC236}">
                    <a16:creationId xmlns:a16="http://schemas.microsoft.com/office/drawing/2014/main" id="{22CA09B1-7067-98E0-ECCF-8B76C7C9DDC0}"/>
                  </a:ext>
                </a:extLst>
              </p:cNvPr>
              <p:cNvSpPr/>
              <p:nvPr/>
            </p:nvSpPr>
            <p:spPr bwMode="auto">
              <a:xfrm>
                <a:off x="-2598479" y="2773833"/>
                <a:ext cx="252243" cy="252243"/>
              </a:xfrm>
              <a:prstGeom prst="rect">
                <a:avLst/>
              </a:pr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" name="台形 58">
                <a:extLst>
                  <a:ext uri="{FF2B5EF4-FFF2-40B4-BE49-F238E27FC236}">
                    <a16:creationId xmlns:a16="http://schemas.microsoft.com/office/drawing/2014/main" id="{B62AA216-A4DD-DEF6-8C56-B5309328C91C}"/>
                  </a:ext>
                </a:extLst>
              </p:cNvPr>
              <p:cNvSpPr/>
              <p:nvPr/>
            </p:nvSpPr>
            <p:spPr bwMode="auto">
              <a:xfrm rot="21276376">
                <a:off x="-2695174" y="2249708"/>
                <a:ext cx="381744" cy="663551"/>
              </a:xfrm>
              <a:custGeom>
                <a:avLst/>
                <a:gdLst>
                  <a:gd name="connsiteX0" fmla="*/ 0 w 381744"/>
                  <a:gd name="connsiteY0" fmla="*/ 663551 h 663551"/>
                  <a:gd name="connsiteX1" fmla="*/ 60877 w 381744"/>
                  <a:gd name="connsiteY1" fmla="*/ 0 h 663551"/>
                  <a:gd name="connsiteX2" fmla="*/ 320867 w 381744"/>
                  <a:gd name="connsiteY2" fmla="*/ 0 h 663551"/>
                  <a:gd name="connsiteX3" fmla="*/ 381744 w 381744"/>
                  <a:gd name="connsiteY3" fmla="*/ 663551 h 663551"/>
                  <a:gd name="connsiteX4" fmla="*/ 0 w 381744"/>
                  <a:gd name="connsiteY4" fmla="*/ 663551 h 663551"/>
                  <a:gd name="connsiteX0" fmla="*/ 0 w 381744"/>
                  <a:gd name="connsiteY0" fmla="*/ 904738 h 904738"/>
                  <a:gd name="connsiteX1" fmla="*/ 60877 w 381744"/>
                  <a:gd name="connsiteY1" fmla="*/ 241187 h 904738"/>
                  <a:gd name="connsiteX2" fmla="*/ 187896 w 381744"/>
                  <a:gd name="connsiteY2" fmla="*/ 0 h 904738"/>
                  <a:gd name="connsiteX3" fmla="*/ 320867 w 381744"/>
                  <a:gd name="connsiteY3" fmla="*/ 241187 h 904738"/>
                  <a:gd name="connsiteX4" fmla="*/ 381744 w 381744"/>
                  <a:gd name="connsiteY4" fmla="*/ 904738 h 904738"/>
                  <a:gd name="connsiteX5" fmla="*/ 0 w 381744"/>
                  <a:gd name="connsiteY5" fmla="*/ 904738 h 904738"/>
                  <a:gd name="connsiteX0" fmla="*/ 187896 w 381744"/>
                  <a:gd name="connsiteY0" fmla="*/ 0 h 904738"/>
                  <a:gd name="connsiteX1" fmla="*/ 320867 w 381744"/>
                  <a:gd name="connsiteY1" fmla="*/ 241187 h 904738"/>
                  <a:gd name="connsiteX2" fmla="*/ 381744 w 381744"/>
                  <a:gd name="connsiteY2" fmla="*/ 904738 h 904738"/>
                  <a:gd name="connsiteX3" fmla="*/ 0 w 381744"/>
                  <a:gd name="connsiteY3" fmla="*/ 904738 h 904738"/>
                  <a:gd name="connsiteX4" fmla="*/ 60877 w 381744"/>
                  <a:gd name="connsiteY4" fmla="*/ 241187 h 904738"/>
                  <a:gd name="connsiteX5" fmla="*/ 279336 w 381744"/>
                  <a:gd name="connsiteY5" fmla="*/ 91440 h 904738"/>
                  <a:gd name="connsiteX0" fmla="*/ 187896 w 381744"/>
                  <a:gd name="connsiteY0" fmla="*/ 0 h 904738"/>
                  <a:gd name="connsiteX1" fmla="*/ 320867 w 381744"/>
                  <a:gd name="connsiteY1" fmla="*/ 241187 h 904738"/>
                  <a:gd name="connsiteX2" fmla="*/ 381744 w 381744"/>
                  <a:gd name="connsiteY2" fmla="*/ 904738 h 904738"/>
                  <a:gd name="connsiteX3" fmla="*/ 0 w 381744"/>
                  <a:gd name="connsiteY3" fmla="*/ 904738 h 904738"/>
                  <a:gd name="connsiteX4" fmla="*/ 60877 w 381744"/>
                  <a:gd name="connsiteY4" fmla="*/ 241187 h 904738"/>
                  <a:gd name="connsiteX0" fmla="*/ 320867 w 381744"/>
                  <a:gd name="connsiteY0" fmla="*/ 0 h 663551"/>
                  <a:gd name="connsiteX1" fmla="*/ 381744 w 381744"/>
                  <a:gd name="connsiteY1" fmla="*/ 663551 h 663551"/>
                  <a:gd name="connsiteX2" fmla="*/ 0 w 381744"/>
                  <a:gd name="connsiteY2" fmla="*/ 663551 h 663551"/>
                  <a:gd name="connsiteX3" fmla="*/ 60877 w 381744"/>
                  <a:gd name="connsiteY3" fmla="*/ 0 h 663551"/>
                  <a:gd name="connsiteX0" fmla="*/ 320867 w 381744"/>
                  <a:gd name="connsiteY0" fmla="*/ 0 h 663551"/>
                  <a:gd name="connsiteX1" fmla="*/ 381744 w 381744"/>
                  <a:gd name="connsiteY1" fmla="*/ 663551 h 663551"/>
                  <a:gd name="connsiteX2" fmla="*/ 0 w 381744"/>
                  <a:gd name="connsiteY2" fmla="*/ 663551 h 663551"/>
                  <a:gd name="connsiteX3" fmla="*/ 32226 w 381744"/>
                  <a:gd name="connsiteY3" fmla="*/ 303450 h 663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81744" h="663551">
                    <a:moveTo>
                      <a:pt x="320867" y="0"/>
                    </a:moveTo>
                    <a:lnTo>
                      <a:pt x="381744" y="663551"/>
                    </a:lnTo>
                    <a:lnTo>
                      <a:pt x="0" y="663551"/>
                    </a:lnTo>
                    <a:lnTo>
                      <a:pt x="32226" y="303450"/>
                    </a:lnTo>
                  </a:path>
                </a:pathLst>
              </a:cu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9" name="月 18">
                <a:extLst>
                  <a:ext uri="{FF2B5EF4-FFF2-40B4-BE49-F238E27FC236}">
                    <a16:creationId xmlns:a16="http://schemas.microsoft.com/office/drawing/2014/main" id="{5FFA1A21-B583-E1B4-D6E1-A4E9CE0399E4}"/>
                  </a:ext>
                </a:extLst>
              </p:cNvPr>
              <p:cNvSpPr/>
              <p:nvPr/>
            </p:nvSpPr>
            <p:spPr bwMode="auto">
              <a:xfrm rot="8100000">
                <a:off x="-2855766" y="501904"/>
                <a:ext cx="184846" cy="350732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0" name="月 19">
                <a:extLst>
                  <a:ext uri="{FF2B5EF4-FFF2-40B4-BE49-F238E27FC236}">
                    <a16:creationId xmlns:a16="http://schemas.microsoft.com/office/drawing/2014/main" id="{5D2677DA-DFE7-1B68-75A7-9CE0AD402F69}"/>
                  </a:ext>
                </a:extLst>
              </p:cNvPr>
              <p:cNvSpPr/>
              <p:nvPr/>
            </p:nvSpPr>
            <p:spPr bwMode="auto">
              <a:xfrm rot="14076314">
                <a:off x="-2535030" y="1189324"/>
                <a:ext cx="117602" cy="515293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1" name="月 20">
                <a:extLst>
                  <a:ext uri="{FF2B5EF4-FFF2-40B4-BE49-F238E27FC236}">
                    <a16:creationId xmlns:a16="http://schemas.microsoft.com/office/drawing/2014/main" id="{A182FD29-4966-7824-169B-52D7C6003437}"/>
                  </a:ext>
                </a:extLst>
              </p:cNvPr>
              <p:cNvSpPr/>
              <p:nvPr/>
            </p:nvSpPr>
            <p:spPr bwMode="auto">
              <a:xfrm rot="9597324">
                <a:off x="-2672668" y="629196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2" name="月 21">
                <a:extLst>
                  <a:ext uri="{FF2B5EF4-FFF2-40B4-BE49-F238E27FC236}">
                    <a16:creationId xmlns:a16="http://schemas.microsoft.com/office/drawing/2014/main" id="{D9169520-9C2D-EF1C-4FBC-E43E203F6CCF}"/>
                  </a:ext>
                </a:extLst>
              </p:cNvPr>
              <p:cNvSpPr/>
              <p:nvPr/>
            </p:nvSpPr>
            <p:spPr bwMode="auto">
              <a:xfrm rot="9597324">
                <a:off x="-2517092" y="762546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C45A5111-D594-EA27-97C9-5030EB0FE9AA}"/>
                  </a:ext>
                </a:extLst>
              </p:cNvPr>
              <p:cNvSpPr/>
              <p:nvPr/>
            </p:nvSpPr>
            <p:spPr bwMode="auto">
              <a:xfrm rot="9000000">
                <a:off x="-3376562" y="945905"/>
                <a:ext cx="201110" cy="184857"/>
              </a:xfrm>
              <a:custGeom>
                <a:avLst/>
                <a:gdLst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251703 w 482772"/>
                  <a:gd name="connsiteY7" fmla="*/ 48990 h 298835"/>
                  <a:gd name="connsiteX8" fmla="*/ 386664 w 482772"/>
                  <a:gd name="connsiteY8" fmla="*/ 19822 h 298835"/>
                  <a:gd name="connsiteX9" fmla="*/ 409909 w 482772"/>
                  <a:gd name="connsiteY9" fmla="*/ 6253 h 298835"/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386664 w 482772"/>
                  <a:gd name="connsiteY7" fmla="*/ 19822 h 298835"/>
                  <a:gd name="connsiteX8" fmla="*/ 409909 w 482772"/>
                  <a:gd name="connsiteY8" fmla="*/ 6253 h 298835"/>
                  <a:gd name="connsiteX9" fmla="*/ 412072 w 482772"/>
                  <a:gd name="connsiteY9" fmla="*/ 7285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9" fmla="*/ 249185 w 482772"/>
                  <a:gd name="connsiteY9" fmla="*/ 127009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0" fmla="*/ 386664 w 482772"/>
                  <a:gd name="connsiteY0" fmla="*/ 19822 h 298835"/>
                  <a:gd name="connsiteX1" fmla="*/ 409909 w 482772"/>
                  <a:gd name="connsiteY1" fmla="*/ 6253 h 298835"/>
                  <a:gd name="connsiteX2" fmla="*/ 412072 w 482772"/>
                  <a:gd name="connsiteY2" fmla="*/ 7285 h 298835"/>
                  <a:gd name="connsiteX3" fmla="*/ 482772 w 482772"/>
                  <a:gd name="connsiteY3" fmla="*/ 128049 h 298835"/>
                  <a:gd name="connsiteX4" fmla="*/ 241386 w 482772"/>
                  <a:gd name="connsiteY4" fmla="*/ 298835 h 298835"/>
                  <a:gd name="connsiteX5" fmla="*/ 0 w 482772"/>
                  <a:gd name="connsiteY5" fmla="*/ 128049 h 298835"/>
                  <a:gd name="connsiteX6" fmla="*/ 70700 w 482772"/>
                  <a:gd name="connsiteY6" fmla="*/ 7285 h 298835"/>
                  <a:gd name="connsiteX7" fmla="*/ 83180 w 482772"/>
                  <a:gd name="connsiteY7" fmla="*/ 0 h 298835"/>
                  <a:gd name="connsiteX0" fmla="*/ 386664 w 482772"/>
                  <a:gd name="connsiteY0" fmla="*/ 13569 h 292582"/>
                  <a:gd name="connsiteX1" fmla="*/ 409909 w 482772"/>
                  <a:gd name="connsiteY1" fmla="*/ 0 h 292582"/>
                  <a:gd name="connsiteX2" fmla="*/ 412072 w 482772"/>
                  <a:gd name="connsiteY2" fmla="*/ 1032 h 292582"/>
                  <a:gd name="connsiteX3" fmla="*/ 482772 w 482772"/>
                  <a:gd name="connsiteY3" fmla="*/ 121796 h 292582"/>
                  <a:gd name="connsiteX4" fmla="*/ 241386 w 482772"/>
                  <a:gd name="connsiteY4" fmla="*/ 292582 h 292582"/>
                  <a:gd name="connsiteX5" fmla="*/ 0 w 482772"/>
                  <a:gd name="connsiteY5" fmla="*/ 121796 h 292582"/>
                  <a:gd name="connsiteX6" fmla="*/ 70700 w 482772"/>
                  <a:gd name="connsiteY6" fmla="*/ 1032 h 292582"/>
                  <a:gd name="connsiteX0" fmla="*/ 409909 w 482772"/>
                  <a:gd name="connsiteY0" fmla="*/ 0 h 292582"/>
                  <a:gd name="connsiteX1" fmla="*/ 412072 w 482772"/>
                  <a:gd name="connsiteY1" fmla="*/ 1032 h 292582"/>
                  <a:gd name="connsiteX2" fmla="*/ 482772 w 482772"/>
                  <a:gd name="connsiteY2" fmla="*/ 121796 h 292582"/>
                  <a:gd name="connsiteX3" fmla="*/ 241386 w 482772"/>
                  <a:gd name="connsiteY3" fmla="*/ 292582 h 292582"/>
                  <a:gd name="connsiteX4" fmla="*/ 0 w 482772"/>
                  <a:gd name="connsiteY4" fmla="*/ 121796 h 292582"/>
                  <a:gd name="connsiteX5" fmla="*/ 70700 w 482772"/>
                  <a:gd name="connsiteY5" fmla="*/ 1032 h 2925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82772" h="292582">
                    <a:moveTo>
                      <a:pt x="409909" y="0"/>
                    </a:moveTo>
                    <a:lnTo>
                      <a:pt x="412072" y="1032"/>
                    </a:lnTo>
                    <a:cubicBezTo>
                      <a:pt x="455754" y="31938"/>
                      <a:pt x="482772" y="74634"/>
                      <a:pt x="482772" y="121796"/>
                    </a:cubicBezTo>
                    <a:cubicBezTo>
                      <a:pt x="482772" y="216119"/>
                      <a:pt x="374700" y="292582"/>
                      <a:pt x="241386" y="292582"/>
                    </a:cubicBezTo>
                    <a:cubicBezTo>
                      <a:pt x="108072" y="292582"/>
                      <a:pt x="0" y="216119"/>
                      <a:pt x="0" y="121796"/>
                    </a:cubicBezTo>
                    <a:cubicBezTo>
                      <a:pt x="0" y="74635"/>
                      <a:pt x="27018" y="31938"/>
                      <a:pt x="70700" y="1032"/>
                    </a:cubicBezTo>
                  </a:path>
                </a:pathLst>
              </a:cu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4" name="四角形: 上の 2 つの角を丸める 23">
                <a:extLst>
                  <a:ext uri="{FF2B5EF4-FFF2-40B4-BE49-F238E27FC236}">
                    <a16:creationId xmlns:a16="http://schemas.microsoft.com/office/drawing/2014/main" id="{BC97BE25-07CA-E753-9313-6B840AAA68DE}"/>
                  </a:ext>
                </a:extLst>
              </p:cNvPr>
              <p:cNvSpPr/>
              <p:nvPr/>
            </p:nvSpPr>
            <p:spPr bwMode="auto">
              <a:xfrm rot="6300000">
                <a:off x="-4295379" y="732231"/>
                <a:ext cx="400340" cy="633648"/>
              </a:xfrm>
              <a:prstGeom prst="round2SameRect">
                <a:avLst>
                  <a:gd name="adj1" fmla="val 0"/>
                  <a:gd name="adj2" fmla="val 19361"/>
                </a:avLst>
              </a:prstGeom>
              <a:solidFill>
                <a:schemeClr val="accent5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25" name="グループ化 24">
                <a:extLst>
                  <a:ext uri="{FF2B5EF4-FFF2-40B4-BE49-F238E27FC236}">
                    <a16:creationId xmlns:a16="http://schemas.microsoft.com/office/drawing/2014/main" id="{14903F47-8B9B-3F05-BAC7-E8DA384ACB41}"/>
                  </a:ext>
                </a:extLst>
              </p:cNvPr>
              <p:cNvGrpSpPr/>
              <p:nvPr/>
            </p:nvGrpSpPr>
            <p:grpSpPr>
              <a:xfrm rot="6300000">
                <a:off x="-4205442" y="615200"/>
                <a:ext cx="265296" cy="435808"/>
                <a:chOff x="4873199" y="3281238"/>
                <a:chExt cx="265296" cy="435808"/>
              </a:xfrm>
              <a:solidFill>
                <a:srgbClr val="FFD04B"/>
              </a:solidFill>
            </p:grpSpPr>
            <p:sp>
              <p:nvSpPr>
                <p:cNvPr id="28" name="四角形: 角を丸くする 27">
                  <a:extLst>
                    <a:ext uri="{FF2B5EF4-FFF2-40B4-BE49-F238E27FC236}">
                      <a16:creationId xmlns:a16="http://schemas.microsoft.com/office/drawing/2014/main" id="{8E8C6C4D-23DF-1CD5-78DD-05BA3B467FA5}"/>
                    </a:ext>
                  </a:extLst>
                </p:cNvPr>
                <p:cNvSpPr/>
                <p:nvPr/>
              </p:nvSpPr>
              <p:spPr bwMode="auto">
                <a:xfrm>
                  <a:off x="4873199" y="3281238"/>
                  <a:ext cx="259821" cy="111896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" name="四角形: 角を丸くする 28">
                  <a:extLst>
                    <a:ext uri="{FF2B5EF4-FFF2-40B4-BE49-F238E27FC236}">
                      <a16:creationId xmlns:a16="http://schemas.microsoft.com/office/drawing/2014/main" id="{CCB985D6-CD85-3351-05A5-DD2159210051}"/>
                    </a:ext>
                  </a:extLst>
                </p:cNvPr>
                <p:cNvSpPr/>
                <p:nvPr/>
              </p:nvSpPr>
              <p:spPr bwMode="auto">
                <a:xfrm>
                  <a:off x="4873199" y="3392231"/>
                  <a:ext cx="259821" cy="111896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四角形: 角を丸くする 29">
                  <a:extLst>
                    <a:ext uri="{FF2B5EF4-FFF2-40B4-BE49-F238E27FC236}">
                      <a16:creationId xmlns:a16="http://schemas.microsoft.com/office/drawing/2014/main" id="{DF2B33F3-86F9-80F5-F96E-57AAD5E70AB8}"/>
                    </a:ext>
                  </a:extLst>
                </p:cNvPr>
                <p:cNvSpPr/>
                <p:nvPr/>
              </p:nvSpPr>
              <p:spPr bwMode="auto">
                <a:xfrm>
                  <a:off x="4873199" y="3504150"/>
                  <a:ext cx="259821" cy="111896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四角形: 角を丸くする 30">
                  <a:extLst>
                    <a:ext uri="{FF2B5EF4-FFF2-40B4-BE49-F238E27FC236}">
                      <a16:creationId xmlns:a16="http://schemas.microsoft.com/office/drawing/2014/main" id="{B88B335A-5B4E-1249-ABD3-C98A775F8BCC}"/>
                    </a:ext>
                  </a:extLst>
                </p:cNvPr>
                <p:cNvSpPr/>
                <p:nvPr/>
              </p:nvSpPr>
              <p:spPr bwMode="auto">
                <a:xfrm>
                  <a:off x="4910794" y="3615120"/>
                  <a:ext cx="227701" cy="101926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6" name="四角形: 角を丸くする 25">
                <a:extLst>
                  <a:ext uri="{FF2B5EF4-FFF2-40B4-BE49-F238E27FC236}">
                    <a16:creationId xmlns:a16="http://schemas.microsoft.com/office/drawing/2014/main" id="{5B486779-F676-1159-9E8F-A034ECC87EAD}"/>
                  </a:ext>
                </a:extLst>
              </p:cNvPr>
              <p:cNvSpPr/>
              <p:nvPr/>
            </p:nvSpPr>
            <p:spPr bwMode="auto">
              <a:xfrm rot="19800000">
                <a:off x="-3281007" y="744543"/>
                <a:ext cx="245678" cy="91345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四角形: 角を丸くする 26">
                <a:extLst>
                  <a:ext uri="{FF2B5EF4-FFF2-40B4-BE49-F238E27FC236}">
                    <a16:creationId xmlns:a16="http://schemas.microsoft.com/office/drawing/2014/main" id="{931C240A-347A-A928-A585-8CCBC23105B5}"/>
                  </a:ext>
                </a:extLst>
              </p:cNvPr>
              <p:cNvSpPr/>
              <p:nvPr/>
            </p:nvSpPr>
            <p:spPr bwMode="auto">
              <a:xfrm rot="19800000">
                <a:off x="-3052407" y="1036643"/>
                <a:ext cx="245678" cy="91345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69B418D7-A637-E19F-2AD2-AED72F8FF8E3}"/>
                </a:ext>
              </a:extLst>
            </p:cNvPr>
            <p:cNvGrpSpPr/>
            <p:nvPr/>
          </p:nvGrpSpPr>
          <p:grpSpPr>
            <a:xfrm>
              <a:off x="1897844" y="8147933"/>
              <a:ext cx="1003758" cy="1324953"/>
              <a:chOff x="2396172" y="1352600"/>
              <a:chExt cx="2829878" cy="3735415"/>
            </a:xfrm>
          </p:grpSpPr>
          <p:sp>
            <p:nvSpPr>
              <p:cNvPr id="33" name="楕円 32">
                <a:extLst>
                  <a:ext uri="{FF2B5EF4-FFF2-40B4-BE49-F238E27FC236}">
                    <a16:creationId xmlns:a16="http://schemas.microsoft.com/office/drawing/2014/main" id="{9699FAB8-5EE1-E382-70CC-DEE4C786B7C9}"/>
                  </a:ext>
                </a:extLst>
              </p:cNvPr>
              <p:cNvSpPr/>
              <p:nvPr/>
            </p:nvSpPr>
            <p:spPr>
              <a:xfrm>
                <a:off x="5050472" y="2597150"/>
                <a:ext cx="175578" cy="22611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楕円 33">
                <a:extLst>
                  <a:ext uri="{FF2B5EF4-FFF2-40B4-BE49-F238E27FC236}">
                    <a16:creationId xmlns:a16="http://schemas.microsoft.com/office/drawing/2014/main" id="{5FFF6070-426B-7AD1-D76D-00B8E3900D96}"/>
                  </a:ext>
                </a:extLst>
              </p:cNvPr>
              <p:cNvSpPr/>
              <p:nvPr/>
            </p:nvSpPr>
            <p:spPr>
              <a:xfrm>
                <a:off x="2396172" y="2597150"/>
                <a:ext cx="175578" cy="22611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392B8D61-382E-319F-83EB-69507BDECF13}"/>
                  </a:ext>
                </a:extLst>
              </p:cNvPr>
              <p:cNvSpPr/>
              <p:nvPr/>
            </p:nvSpPr>
            <p:spPr>
              <a:xfrm>
                <a:off x="2466886" y="1352600"/>
                <a:ext cx="2689315" cy="1575175"/>
              </a:xfrm>
              <a:custGeom>
                <a:avLst/>
                <a:gdLst>
                  <a:gd name="connsiteX0" fmla="*/ 787588 w 2689315"/>
                  <a:gd name="connsiteY0" fmla="*/ 0 h 1575175"/>
                  <a:gd name="connsiteX1" fmla="*/ 1901727 w 2689315"/>
                  <a:gd name="connsiteY1" fmla="*/ 0 h 1575175"/>
                  <a:gd name="connsiteX2" fmla="*/ 2689315 w 2689315"/>
                  <a:gd name="connsiteY2" fmla="*/ 787588 h 1575175"/>
                  <a:gd name="connsiteX3" fmla="*/ 2689314 w 2689315"/>
                  <a:gd name="connsiteY3" fmla="*/ 1575175 h 1575175"/>
                  <a:gd name="connsiteX4" fmla="*/ 2587714 w 2689315"/>
                  <a:gd name="connsiteY4" fmla="*/ 1575175 h 1575175"/>
                  <a:gd name="connsiteX5" fmla="*/ 2587714 w 2689315"/>
                  <a:gd name="connsiteY5" fmla="*/ 758088 h 1575175"/>
                  <a:gd name="connsiteX6" fmla="*/ 1924827 w 2689315"/>
                  <a:gd name="connsiteY6" fmla="*/ 95201 h 1575175"/>
                  <a:gd name="connsiteX7" fmla="*/ 764487 w 2689315"/>
                  <a:gd name="connsiteY7" fmla="*/ 95201 h 1575175"/>
                  <a:gd name="connsiteX8" fmla="*/ 101600 w 2689315"/>
                  <a:gd name="connsiteY8" fmla="*/ 758088 h 1575175"/>
                  <a:gd name="connsiteX9" fmla="*/ 101600 w 2689315"/>
                  <a:gd name="connsiteY9" fmla="*/ 1575175 h 1575175"/>
                  <a:gd name="connsiteX10" fmla="*/ 0 w 2689315"/>
                  <a:gd name="connsiteY10" fmla="*/ 1575175 h 1575175"/>
                  <a:gd name="connsiteX11" fmla="*/ 0 w 2689315"/>
                  <a:gd name="connsiteY11" fmla="*/ 787588 h 1575175"/>
                  <a:gd name="connsiteX12" fmla="*/ 787588 w 2689315"/>
                  <a:gd name="connsiteY12" fmla="*/ 0 h 15751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689315" h="1575175">
                    <a:moveTo>
                      <a:pt x="787588" y="0"/>
                    </a:moveTo>
                    <a:lnTo>
                      <a:pt x="1901727" y="0"/>
                    </a:lnTo>
                    <a:cubicBezTo>
                      <a:pt x="2336700" y="0"/>
                      <a:pt x="2689315" y="352615"/>
                      <a:pt x="2689315" y="787588"/>
                    </a:cubicBezTo>
                    <a:cubicBezTo>
                      <a:pt x="2689315" y="1050117"/>
                      <a:pt x="2689314" y="1312646"/>
                      <a:pt x="2689314" y="1575175"/>
                    </a:cubicBezTo>
                    <a:lnTo>
                      <a:pt x="2587714" y="1575175"/>
                    </a:lnTo>
                    <a:lnTo>
                      <a:pt x="2587714" y="758088"/>
                    </a:lnTo>
                    <a:cubicBezTo>
                      <a:pt x="2587714" y="391986"/>
                      <a:pt x="2290929" y="95201"/>
                      <a:pt x="1924827" y="95201"/>
                    </a:cubicBezTo>
                    <a:lnTo>
                      <a:pt x="764487" y="95201"/>
                    </a:lnTo>
                    <a:cubicBezTo>
                      <a:pt x="398385" y="95201"/>
                      <a:pt x="101600" y="391986"/>
                      <a:pt x="101600" y="758088"/>
                    </a:cubicBezTo>
                    <a:lnTo>
                      <a:pt x="101600" y="1575175"/>
                    </a:lnTo>
                    <a:lnTo>
                      <a:pt x="0" y="1575175"/>
                    </a:lnTo>
                    <a:lnTo>
                      <a:pt x="0" y="787588"/>
                    </a:lnTo>
                    <a:cubicBezTo>
                      <a:pt x="0" y="352615"/>
                      <a:pt x="352615" y="0"/>
                      <a:pt x="78758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四角形: 上の 2 つの角を丸める 35">
                <a:extLst>
                  <a:ext uri="{FF2B5EF4-FFF2-40B4-BE49-F238E27FC236}">
                    <a16:creationId xmlns:a16="http://schemas.microsoft.com/office/drawing/2014/main" id="{FC4E8646-8368-3132-6E1D-F8EDFE652B43}"/>
                  </a:ext>
                </a:extLst>
              </p:cNvPr>
              <p:cNvSpPr/>
              <p:nvPr/>
            </p:nvSpPr>
            <p:spPr>
              <a:xfrm>
                <a:off x="2517685" y="2324100"/>
                <a:ext cx="2587716" cy="2763915"/>
              </a:xfrm>
              <a:prstGeom prst="round2SameRect">
                <a:avLst>
                  <a:gd name="adj1" fmla="val 0"/>
                  <a:gd name="adj2" fmla="val 4777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四角形: 上の 2 つの角を丸める 36">
                <a:extLst>
                  <a:ext uri="{FF2B5EF4-FFF2-40B4-BE49-F238E27FC236}">
                    <a16:creationId xmlns:a16="http://schemas.microsoft.com/office/drawing/2014/main" id="{5AB4718C-A997-D523-1BE5-3281C24D0F85}"/>
                  </a:ext>
                </a:extLst>
              </p:cNvPr>
              <p:cNvSpPr/>
              <p:nvPr/>
            </p:nvSpPr>
            <p:spPr>
              <a:xfrm>
                <a:off x="3619651" y="2484768"/>
                <a:ext cx="361280" cy="347332"/>
              </a:xfrm>
              <a:prstGeom prst="round2SameRect">
                <a:avLst>
                  <a:gd name="adj1" fmla="val 0"/>
                  <a:gd name="adj2" fmla="val 1209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楕円 39">
                <a:extLst>
                  <a:ext uri="{FF2B5EF4-FFF2-40B4-BE49-F238E27FC236}">
                    <a16:creationId xmlns:a16="http://schemas.microsoft.com/office/drawing/2014/main" id="{6DEA572C-756E-EDF8-609A-02B3C8F54100}"/>
                  </a:ext>
                </a:extLst>
              </p:cNvPr>
              <p:cNvSpPr/>
              <p:nvPr/>
            </p:nvSpPr>
            <p:spPr>
              <a:xfrm>
                <a:off x="2632335" y="1790700"/>
                <a:ext cx="2335912" cy="44547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四角形: 上の 2 つの角を丸める 56">
                <a:extLst>
                  <a:ext uri="{FF2B5EF4-FFF2-40B4-BE49-F238E27FC236}">
                    <a16:creationId xmlns:a16="http://schemas.microsoft.com/office/drawing/2014/main" id="{BCD399AC-8934-E696-7241-134877993EC1}"/>
                  </a:ext>
                </a:extLst>
              </p:cNvPr>
              <p:cNvSpPr/>
              <p:nvPr/>
            </p:nvSpPr>
            <p:spPr>
              <a:xfrm>
                <a:off x="2517685" y="1982670"/>
                <a:ext cx="2587716" cy="630070"/>
              </a:xfrm>
              <a:prstGeom prst="round2SameRect">
                <a:avLst>
                  <a:gd name="adj1" fmla="val 23797"/>
                  <a:gd name="adj2" fmla="val 26203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四角形: 上の 2 つの角を丸める 65">
                <a:extLst>
                  <a:ext uri="{FF2B5EF4-FFF2-40B4-BE49-F238E27FC236}">
                    <a16:creationId xmlns:a16="http://schemas.microsoft.com/office/drawing/2014/main" id="{91CDAD12-078F-E522-477C-63063828F399}"/>
                  </a:ext>
                </a:extLst>
              </p:cNvPr>
              <p:cNvSpPr/>
              <p:nvPr/>
            </p:nvSpPr>
            <p:spPr>
              <a:xfrm>
                <a:off x="3670461" y="3294743"/>
                <a:ext cx="282164" cy="1547410"/>
              </a:xfrm>
              <a:prstGeom prst="round2SameRect">
                <a:avLst>
                  <a:gd name="adj1" fmla="val 50000"/>
                  <a:gd name="adj2" fmla="val 50000"/>
                </a:avLst>
              </a:prstGeom>
              <a:solidFill>
                <a:schemeClr val="accent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AB705A25-FC6D-8BC5-5C1A-5C5E10D660EE}"/>
                </a:ext>
              </a:extLst>
            </p:cNvPr>
            <p:cNvSpPr/>
            <p:nvPr/>
          </p:nvSpPr>
          <p:spPr>
            <a:xfrm>
              <a:off x="2303875" y="7923194"/>
              <a:ext cx="1440298" cy="1440296"/>
            </a:xfrm>
            <a:custGeom>
              <a:avLst/>
              <a:gdLst>
                <a:gd name="connsiteX0" fmla="*/ 141337 w 2422144"/>
                <a:gd name="connsiteY0" fmla="*/ 0 h 2422144"/>
                <a:gd name="connsiteX1" fmla="*/ 1211072 w 2422144"/>
                <a:gd name="connsiteY1" fmla="*/ 1069735 h 2422144"/>
                <a:gd name="connsiteX2" fmla="*/ 2280807 w 2422144"/>
                <a:gd name="connsiteY2" fmla="*/ 0 h 2422144"/>
                <a:gd name="connsiteX3" fmla="*/ 2422144 w 2422144"/>
                <a:gd name="connsiteY3" fmla="*/ 141337 h 2422144"/>
                <a:gd name="connsiteX4" fmla="*/ 1352409 w 2422144"/>
                <a:gd name="connsiteY4" fmla="*/ 1211072 h 2422144"/>
                <a:gd name="connsiteX5" fmla="*/ 2422144 w 2422144"/>
                <a:gd name="connsiteY5" fmla="*/ 2280807 h 2422144"/>
                <a:gd name="connsiteX6" fmla="*/ 2280807 w 2422144"/>
                <a:gd name="connsiteY6" fmla="*/ 2422144 h 2422144"/>
                <a:gd name="connsiteX7" fmla="*/ 1211072 w 2422144"/>
                <a:gd name="connsiteY7" fmla="*/ 1352409 h 2422144"/>
                <a:gd name="connsiteX8" fmla="*/ 141337 w 2422144"/>
                <a:gd name="connsiteY8" fmla="*/ 2422144 h 2422144"/>
                <a:gd name="connsiteX9" fmla="*/ 0 w 2422144"/>
                <a:gd name="connsiteY9" fmla="*/ 2280807 h 2422144"/>
                <a:gd name="connsiteX10" fmla="*/ 1069735 w 2422144"/>
                <a:gd name="connsiteY10" fmla="*/ 1211072 h 2422144"/>
                <a:gd name="connsiteX11" fmla="*/ 0 w 2422144"/>
                <a:gd name="connsiteY11" fmla="*/ 141337 h 2422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422144" h="2422144">
                  <a:moveTo>
                    <a:pt x="141337" y="0"/>
                  </a:moveTo>
                  <a:lnTo>
                    <a:pt x="1211072" y="1069735"/>
                  </a:lnTo>
                  <a:lnTo>
                    <a:pt x="2280807" y="0"/>
                  </a:lnTo>
                  <a:lnTo>
                    <a:pt x="2422144" y="141337"/>
                  </a:lnTo>
                  <a:lnTo>
                    <a:pt x="1352409" y="1211072"/>
                  </a:lnTo>
                  <a:lnTo>
                    <a:pt x="2422144" y="2280807"/>
                  </a:lnTo>
                  <a:lnTo>
                    <a:pt x="2280807" y="2422144"/>
                  </a:lnTo>
                  <a:lnTo>
                    <a:pt x="1211072" y="1352409"/>
                  </a:lnTo>
                  <a:lnTo>
                    <a:pt x="141337" y="2422144"/>
                  </a:lnTo>
                  <a:lnTo>
                    <a:pt x="0" y="2280807"/>
                  </a:lnTo>
                  <a:lnTo>
                    <a:pt x="1069735" y="1211072"/>
                  </a:lnTo>
                  <a:lnTo>
                    <a:pt x="0" y="141337"/>
                  </a:lnTo>
                  <a:close/>
                </a:path>
              </a:pathLst>
            </a:custGeom>
            <a:solidFill>
              <a:srgbClr val="FF0000">
                <a:alpha val="50000"/>
              </a:srgbClr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4035685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88</TotalTime>
  <Words>17</Words>
  <Application>Microsoft Office PowerPoint</Application>
  <PresentationFormat>A4 210 x 297 mm</PresentationFormat>
  <Paragraphs>11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ポット洗浄中 飲まないでくださいの貼り紙</dc:title>
  <dc:subject>ポット洗浄中 飲まないでくださいの貼り紙</dc:subject>
  <dc:creator>でじけろお</dc:creator>
  <cp:revision>1</cp:revision>
  <dcterms:created xsi:type="dcterms:W3CDTF">2014-12-04T06:28:15Z</dcterms:created>
  <dcterms:modified xsi:type="dcterms:W3CDTF">2025-06-23T03:08:29Z</dcterms:modified>
  <cp:version>1</cp:version>
</cp:coreProperties>
</file>

<file path=docProps/thumbnail.jpeg>
</file>