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1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66" d="100"/>
          <a:sy n="66" d="100"/>
        </p:scale>
        <p:origin x="822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396687" y="3816938"/>
            <a:ext cx="7886702" cy="22721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ポット洗浄中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2CEC2-467D-C3E4-EABE-0B0EC6F99DCE}"/>
              </a:ext>
            </a:extLst>
          </p:cNvPr>
          <p:cNvSpPr txBox="1"/>
          <p:nvPr/>
        </p:nvSpPr>
        <p:spPr>
          <a:xfrm rot="5400000">
            <a:off x="-1885632" y="4250352"/>
            <a:ext cx="7886702" cy="14052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飲まないでください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A8C8C-D4C5-71BC-C6E8-1804C85C1A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5E1ABAA-4240-258B-1B16-034BC9661A4D}"/>
              </a:ext>
            </a:extLst>
          </p:cNvPr>
          <p:cNvSpPr txBox="1"/>
          <p:nvPr/>
        </p:nvSpPr>
        <p:spPr>
          <a:xfrm rot="5400000">
            <a:off x="-238940" y="2880766"/>
            <a:ext cx="8960070" cy="41444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ポット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洗浄中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C74AE2E-B0D1-7A10-8E76-13C83839AD80}"/>
              </a:ext>
            </a:extLst>
          </p:cNvPr>
          <p:cNvSpPr txBox="1"/>
          <p:nvPr/>
        </p:nvSpPr>
        <p:spPr>
          <a:xfrm rot="5400000">
            <a:off x="-3370797" y="4388433"/>
            <a:ext cx="8960070" cy="112913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飲まないでください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8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07B82A9-7ED9-312D-0D98-689D1937870B}"/>
              </a:ext>
            </a:extLst>
          </p:cNvPr>
          <p:cNvGrpSpPr/>
          <p:nvPr/>
        </p:nvGrpSpPr>
        <p:grpSpPr>
          <a:xfrm>
            <a:off x="242632" y="7012758"/>
            <a:ext cx="1978647" cy="2611798"/>
            <a:chOff x="5479195" y="4219862"/>
            <a:chExt cx="1978647" cy="261179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3343FCA-0B84-8EE4-D039-ABE81784201B}"/>
                </a:ext>
              </a:extLst>
            </p:cNvPr>
            <p:cNvGrpSpPr/>
            <p:nvPr/>
          </p:nvGrpSpPr>
          <p:grpSpPr>
            <a:xfrm>
              <a:off x="5479195" y="4219862"/>
              <a:ext cx="1978647" cy="2611798"/>
              <a:chOff x="2014061" y="1352600"/>
              <a:chExt cx="2829878" cy="373541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1A36236-5DC1-6829-3D98-0F8C2043E0C8}"/>
                  </a:ext>
                </a:extLst>
              </p:cNvPr>
              <p:cNvSpPr/>
              <p:nvPr/>
            </p:nvSpPr>
            <p:spPr>
              <a:xfrm>
                <a:off x="2014061" y="1352600"/>
                <a:ext cx="2829878" cy="3735415"/>
              </a:xfrm>
              <a:custGeom>
                <a:avLst/>
                <a:gdLst>
                  <a:gd name="connsiteX0" fmla="*/ 835201 w 2829878"/>
                  <a:gd name="connsiteY0" fmla="*/ 95201 h 3735415"/>
                  <a:gd name="connsiteX1" fmla="*/ 185781 w 2829878"/>
                  <a:gd name="connsiteY1" fmla="*/ 624493 h 3735415"/>
                  <a:gd name="connsiteX2" fmla="*/ 181913 w 2829878"/>
                  <a:gd name="connsiteY2" fmla="*/ 662872 h 3735415"/>
                  <a:gd name="connsiteX3" fmla="*/ 213089 w 2829878"/>
                  <a:gd name="connsiteY3" fmla="*/ 641853 h 3735415"/>
                  <a:gd name="connsiteX4" fmla="*/ 244184 w 2829878"/>
                  <a:gd name="connsiteY4" fmla="*/ 635575 h 3735415"/>
                  <a:gd name="connsiteX5" fmla="*/ 259892 w 2829878"/>
                  <a:gd name="connsiteY5" fmla="*/ 615947 h 3735415"/>
                  <a:gd name="connsiteX6" fmla="*/ 1404119 w 2829878"/>
                  <a:gd name="connsiteY6" fmla="*/ 438100 h 3735415"/>
                  <a:gd name="connsiteX7" fmla="*/ 2548346 w 2829878"/>
                  <a:gd name="connsiteY7" fmla="*/ 615947 h 3735415"/>
                  <a:gd name="connsiteX8" fmla="*/ 2559718 w 2829878"/>
                  <a:gd name="connsiteY8" fmla="*/ 630156 h 3735415"/>
                  <a:gd name="connsiteX9" fmla="*/ 2617653 w 2829878"/>
                  <a:gd name="connsiteY9" fmla="*/ 641853 h 3735415"/>
                  <a:gd name="connsiteX10" fmla="*/ 2648829 w 2829878"/>
                  <a:gd name="connsiteY10" fmla="*/ 662872 h 3735415"/>
                  <a:gd name="connsiteX11" fmla="*/ 2644960 w 2829878"/>
                  <a:gd name="connsiteY11" fmla="*/ 624493 h 3735415"/>
                  <a:gd name="connsiteX12" fmla="*/ 1995541 w 2829878"/>
                  <a:gd name="connsiteY12" fmla="*/ 95201 h 3735415"/>
                  <a:gd name="connsiteX13" fmla="*/ 858302 w 2829878"/>
                  <a:gd name="connsiteY13" fmla="*/ 0 h 3735415"/>
                  <a:gd name="connsiteX14" fmla="*/ 1972441 w 2829878"/>
                  <a:gd name="connsiteY14" fmla="*/ 0 h 3735415"/>
                  <a:gd name="connsiteX15" fmla="*/ 2760029 w 2829878"/>
                  <a:gd name="connsiteY15" fmla="*/ 787588 h 3735415"/>
                  <a:gd name="connsiteX16" fmla="*/ 2760029 w 2829878"/>
                  <a:gd name="connsiteY16" fmla="*/ 1249214 h 3735415"/>
                  <a:gd name="connsiteX17" fmla="*/ 2776261 w 2829878"/>
                  <a:gd name="connsiteY17" fmla="*/ 1253435 h 3735415"/>
                  <a:gd name="connsiteX18" fmla="*/ 2829878 w 2829878"/>
                  <a:gd name="connsiteY18" fmla="*/ 1357606 h 3735415"/>
                  <a:gd name="connsiteX19" fmla="*/ 2776261 w 2829878"/>
                  <a:gd name="connsiteY19" fmla="*/ 1461778 h 3735415"/>
                  <a:gd name="connsiteX20" fmla="*/ 2760028 w 2829878"/>
                  <a:gd name="connsiteY20" fmla="*/ 1465998 h 3735415"/>
                  <a:gd name="connsiteX21" fmla="*/ 2760028 w 2829878"/>
                  <a:gd name="connsiteY21" fmla="*/ 1575175 h 3735415"/>
                  <a:gd name="connsiteX22" fmla="*/ 2709229 w 2829878"/>
                  <a:gd name="connsiteY22" fmla="*/ 1575175 h 3735415"/>
                  <a:gd name="connsiteX23" fmla="*/ 2709229 w 2829878"/>
                  <a:gd name="connsiteY23" fmla="*/ 3611800 h 3735415"/>
                  <a:gd name="connsiteX24" fmla="*/ 2585614 w 2829878"/>
                  <a:gd name="connsiteY24" fmla="*/ 3735415 h 3735415"/>
                  <a:gd name="connsiteX25" fmla="*/ 245128 w 2829878"/>
                  <a:gd name="connsiteY25" fmla="*/ 3735415 h 3735415"/>
                  <a:gd name="connsiteX26" fmla="*/ 121513 w 2829878"/>
                  <a:gd name="connsiteY26" fmla="*/ 3611800 h 3735415"/>
                  <a:gd name="connsiteX27" fmla="*/ 121513 w 2829878"/>
                  <a:gd name="connsiteY27" fmla="*/ 1575175 h 3735415"/>
                  <a:gd name="connsiteX28" fmla="*/ 70714 w 2829878"/>
                  <a:gd name="connsiteY28" fmla="*/ 1575175 h 3735415"/>
                  <a:gd name="connsiteX29" fmla="*/ 70714 w 2829878"/>
                  <a:gd name="connsiteY29" fmla="*/ 1466223 h 3735415"/>
                  <a:gd name="connsiteX30" fmla="*/ 53617 w 2829878"/>
                  <a:gd name="connsiteY30" fmla="*/ 1461778 h 3735415"/>
                  <a:gd name="connsiteX31" fmla="*/ 0 w 2829878"/>
                  <a:gd name="connsiteY31" fmla="*/ 1357606 h 3735415"/>
                  <a:gd name="connsiteX32" fmla="*/ 53617 w 2829878"/>
                  <a:gd name="connsiteY32" fmla="*/ 1253435 h 3735415"/>
                  <a:gd name="connsiteX33" fmla="*/ 70714 w 2829878"/>
                  <a:gd name="connsiteY33" fmla="*/ 1248990 h 3735415"/>
                  <a:gd name="connsiteX34" fmla="*/ 70714 w 2829878"/>
                  <a:gd name="connsiteY34" fmla="*/ 787588 h 3735415"/>
                  <a:gd name="connsiteX35" fmla="*/ 858302 w 2829878"/>
                  <a:gd name="connsiteY35" fmla="*/ 0 h 37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29878" h="3735415">
                    <a:moveTo>
                      <a:pt x="835201" y="95201"/>
                    </a:moveTo>
                    <a:cubicBezTo>
                      <a:pt x="514862" y="95201"/>
                      <a:pt x="247593" y="322427"/>
                      <a:pt x="185781" y="624493"/>
                    </a:cubicBezTo>
                    <a:lnTo>
                      <a:pt x="181913" y="662872"/>
                    </a:lnTo>
                    <a:lnTo>
                      <a:pt x="213089" y="641853"/>
                    </a:lnTo>
                    <a:lnTo>
                      <a:pt x="244184" y="635575"/>
                    </a:lnTo>
                    <a:lnTo>
                      <a:pt x="259892" y="615947"/>
                    </a:lnTo>
                    <a:cubicBezTo>
                      <a:pt x="368799" y="514450"/>
                      <a:pt x="839705" y="438100"/>
                      <a:pt x="1404119" y="438100"/>
                    </a:cubicBezTo>
                    <a:cubicBezTo>
                      <a:pt x="1968532" y="438100"/>
                      <a:pt x="2439439" y="514450"/>
                      <a:pt x="2548346" y="615947"/>
                    </a:cubicBezTo>
                    <a:lnTo>
                      <a:pt x="2559718" y="630156"/>
                    </a:lnTo>
                    <a:lnTo>
                      <a:pt x="2617653" y="641853"/>
                    </a:lnTo>
                    <a:lnTo>
                      <a:pt x="2648829" y="662872"/>
                    </a:lnTo>
                    <a:lnTo>
                      <a:pt x="2644960" y="624493"/>
                    </a:lnTo>
                    <a:cubicBezTo>
                      <a:pt x="2583149" y="322427"/>
                      <a:pt x="2315880" y="95201"/>
                      <a:pt x="1995541" y="95201"/>
                    </a:cubicBezTo>
                    <a:close/>
                    <a:moveTo>
                      <a:pt x="858302" y="0"/>
                    </a:moveTo>
                    <a:lnTo>
                      <a:pt x="1972441" y="0"/>
                    </a:lnTo>
                    <a:cubicBezTo>
                      <a:pt x="2407414" y="0"/>
                      <a:pt x="2760029" y="352615"/>
                      <a:pt x="2760029" y="787588"/>
                    </a:cubicBezTo>
                    <a:lnTo>
                      <a:pt x="2760029" y="1249214"/>
                    </a:lnTo>
                    <a:lnTo>
                      <a:pt x="2776261" y="1253435"/>
                    </a:lnTo>
                    <a:cubicBezTo>
                      <a:pt x="2807770" y="1270597"/>
                      <a:pt x="2829878" y="1310777"/>
                      <a:pt x="2829878" y="1357606"/>
                    </a:cubicBezTo>
                    <a:cubicBezTo>
                      <a:pt x="2829878" y="1404435"/>
                      <a:pt x="2807770" y="1444615"/>
                      <a:pt x="2776261" y="1461778"/>
                    </a:cubicBezTo>
                    <a:lnTo>
                      <a:pt x="2760028" y="1465998"/>
                    </a:lnTo>
                    <a:lnTo>
                      <a:pt x="2760028" y="1575175"/>
                    </a:lnTo>
                    <a:lnTo>
                      <a:pt x="2709229" y="1575175"/>
                    </a:lnTo>
                    <a:lnTo>
                      <a:pt x="2709229" y="3611800"/>
                    </a:lnTo>
                    <a:cubicBezTo>
                      <a:pt x="2709229" y="3680071"/>
                      <a:pt x="2653885" y="3735415"/>
                      <a:pt x="2585614" y="3735415"/>
                    </a:cubicBezTo>
                    <a:lnTo>
                      <a:pt x="245128" y="3735415"/>
                    </a:lnTo>
                    <a:cubicBezTo>
                      <a:pt x="176857" y="3735415"/>
                      <a:pt x="121513" y="3680071"/>
                      <a:pt x="121513" y="3611800"/>
                    </a:cubicBezTo>
                    <a:lnTo>
                      <a:pt x="121513" y="1575175"/>
                    </a:lnTo>
                    <a:lnTo>
                      <a:pt x="70714" y="1575175"/>
                    </a:lnTo>
                    <a:lnTo>
                      <a:pt x="70714" y="1466223"/>
                    </a:lnTo>
                    <a:lnTo>
                      <a:pt x="53617" y="1461778"/>
                    </a:lnTo>
                    <a:cubicBezTo>
                      <a:pt x="22108" y="1444615"/>
                      <a:pt x="0" y="1404435"/>
                      <a:pt x="0" y="1357606"/>
                    </a:cubicBezTo>
                    <a:cubicBezTo>
                      <a:pt x="0" y="1310777"/>
                      <a:pt x="22108" y="1270597"/>
                      <a:pt x="53617" y="1253435"/>
                    </a:cubicBezTo>
                    <a:lnTo>
                      <a:pt x="70714" y="1248990"/>
                    </a:lnTo>
                    <a:lnTo>
                      <a:pt x="70714" y="787588"/>
                    </a:lnTo>
                    <a:cubicBezTo>
                      <a:pt x="70714" y="352615"/>
                      <a:pt x="423329" y="0"/>
                      <a:pt x="8583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EEE4397C-3B41-F346-C7CE-AAE39C91CD5F}"/>
                  </a:ext>
                </a:extLst>
              </p:cNvPr>
              <p:cNvGrpSpPr/>
              <p:nvPr/>
            </p:nvGrpSpPr>
            <p:grpSpPr>
              <a:xfrm>
                <a:off x="2014061" y="1352600"/>
                <a:ext cx="2829878" cy="3735415"/>
                <a:chOff x="2396172" y="1352600"/>
                <a:chExt cx="2829878" cy="3735415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7BF97E53-4826-D34B-E0E8-018C2CB9D1FD}"/>
                    </a:ext>
                  </a:extLst>
                </p:cNvPr>
                <p:cNvSpPr/>
                <p:nvPr/>
              </p:nvSpPr>
              <p:spPr>
                <a:xfrm>
                  <a:off x="50504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0443527C-D410-DCCA-E1BC-570EB9484D7A}"/>
                    </a:ext>
                  </a:extLst>
                </p:cNvPr>
                <p:cNvSpPr/>
                <p:nvPr/>
              </p:nvSpPr>
              <p:spPr>
                <a:xfrm>
                  <a:off x="23961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EA8DBD5-E84B-DAE9-9311-21D96B6F48F8}"/>
                    </a:ext>
                  </a:extLst>
                </p:cNvPr>
                <p:cNvSpPr/>
                <p:nvPr/>
              </p:nvSpPr>
              <p:spPr>
                <a:xfrm>
                  <a:off x="2466886" y="1352600"/>
                  <a:ext cx="2689315" cy="1575175"/>
                </a:xfrm>
                <a:custGeom>
                  <a:avLst/>
                  <a:gdLst>
                    <a:gd name="connsiteX0" fmla="*/ 787588 w 2689315"/>
                    <a:gd name="connsiteY0" fmla="*/ 0 h 1575175"/>
                    <a:gd name="connsiteX1" fmla="*/ 1901727 w 2689315"/>
                    <a:gd name="connsiteY1" fmla="*/ 0 h 1575175"/>
                    <a:gd name="connsiteX2" fmla="*/ 2689315 w 2689315"/>
                    <a:gd name="connsiteY2" fmla="*/ 787588 h 1575175"/>
                    <a:gd name="connsiteX3" fmla="*/ 2689314 w 2689315"/>
                    <a:gd name="connsiteY3" fmla="*/ 1575175 h 1575175"/>
                    <a:gd name="connsiteX4" fmla="*/ 2587714 w 2689315"/>
                    <a:gd name="connsiteY4" fmla="*/ 1575175 h 1575175"/>
                    <a:gd name="connsiteX5" fmla="*/ 2587714 w 2689315"/>
                    <a:gd name="connsiteY5" fmla="*/ 758088 h 1575175"/>
                    <a:gd name="connsiteX6" fmla="*/ 1924827 w 2689315"/>
                    <a:gd name="connsiteY6" fmla="*/ 95201 h 1575175"/>
                    <a:gd name="connsiteX7" fmla="*/ 764487 w 2689315"/>
                    <a:gd name="connsiteY7" fmla="*/ 95201 h 1575175"/>
                    <a:gd name="connsiteX8" fmla="*/ 101600 w 2689315"/>
                    <a:gd name="connsiteY8" fmla="*/ 758088 h 1575175"/>
                    <a:gd name="connsiteX9" fmla="*/ 101600 w 2689315"/>
                    <a:gd name="connsiteY9" fmla="*/ 1575175 h 1575175"/>
                    <a:gd name="connsiteX10" fmla="*/ 0 w 2689315"/>
                    <a:gd name="connsiteY10" fmla="*/ 1575175 h 1575175"/>
                    <a:gd name="connsiteX11" fmla="*/ 0 w 2689315"/>
                    <a:gd name="connsiteY11" fmla="*/ 787588 h 1575175"/>
                    <a:gd name="connsiteX12" fmla="*/ 787588 w 2689315"/>
                    <a:gd name="connsiteY12" fmla="*/ 0 h 157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89315" h="1575175">
                      <a:moveTo>
                        <a:pt x="787588" y="0"/>
                      </a:moveTo>
                      <a:lnTo>
                        <a:pt x="1901727" y="0"/>
                      </a:lnTo>
                      <a:cubicBezTo>
                        <a:pt x="2336700" y="0"/>
                        <a:pt x="2689315" y="352615"/>
                        <a:pt x="2689315" y="787588"/>
                      </a:cubicBezTo>
                      <a:cubicBezTo>
                        <a:pt x="2689315" y="1050117"/>
                        <a:pt x="2689314" y="1312646"/>
                        <a:pt x="2689314" y="1575175"/>
                      </a:cubicBezTo>
                      <a:lnTo>
                        <a:pt x="2587714" y="1575175"/>
                      </a:lnTo>
                      <a:lnTo>
                        <a:pt x="2587714" y="758088"/>
                      </a:lnTo>
                      <a:cubicBezTo>
                        <a:pt x="2587714" y="391986"/>
                        <a:pt x="2290929" y="95201"/>
                        <a:pt x="1924827" y="95201"/>
                      </a:cubicBezTo>
                      <a:lnTo>
                        <a:pt x="764487" y="95201"/>
                      </a:lnTo>
                      <a:cubicBezTo>
                        <a:pt x="398385" y="95201"/>
                        <a:pt x="101600" y="391986"/>
                        <a:pt x="101600" y="758088"/>
                      </a:cubicBezTo>
                      <a:lnTo>
                        <a:pt x="101600" y="1575175"/>
                      </a:lnTo>
                      <a:lnTo>
                        <a:pt x="0" y="1575175"/>
                      </a:lnTo>
                      <a:lnTo>
                        <a:pt x="0" y="787588"/>
                      </a:lnTo>
                      <a:cubicBezTo>
                        <a:pt x="0" y="352615"/>
                        <a:pt x="352615" y="0"/>
                        <a:pt x="78758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6D13A8AA-9576-D960-5185-5FCEAC7902FC}"/>
                    </a:ext>
                  </a:extLst>
                </p:cNvPr>
                <p:cNvSpPr/>
                <p:nvPr/>
              </p:nvSpPr>
              <p:spPr>
                <a:xfrm>
                  <a:off x="2517685" y="2324100"/>
                  <a:ext cx="2587716" cy="2763915"/>
                </a:xfrm>
                <a:prstGeom prst="round2SameRect">
                  <a:avLst>
                    <a:gd name="adj1" fmla="val 0"/>
                    <a:gd name="adj2" fmla="val 4777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98999097-17FC-2704-982B-773D21CC9756}"/>
                    </a:ext>
                  </a:extLst>
                </p:cNvPr>
                <p:cNvSpPr/>
                <p:nvPr/>
              </p:nvSpPr>
              <p:spPr>
                <a:xfrm>
                  <a:off x="3619651" y="2484768"/>
                  <a:ext cx="361280" cy="347332"/>
                </a:xfrm>
                <a:prstGeom prst="round2SameRect">
                  <a:avLst>
                    <a:gd name="adj1" fmla="val 0"/>
                    <a:gd name="adj2" fmla="val 1209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48339C49-7EB0-5C2F-AF13-C3CD877747DF}"/>
                    </a:ext>
                  </a:extLst>
                </p:cNvPr>
                <p:cNvSpPr/>
                <p:nvPr/>
              </p:nvSpPr>
              <p:spPr>
                <a:xfrm>
                  <a:off x="2632335" y="1790700"/>
                  <a:ext cx="2335912" cy="44547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9C370640-CDF8-443A-2241-54287B287DC0}"/>
                    </a:ext>
                  </a:extLst>
                </p:cNvPr>
                <p:cNvSpPr/>
                <p:nvPr/>
              </p:nvSpPr>
              <p:spPr>
                <a:xfrm>
                  <a:off x="2517685" y="1982670"/>
                  <a:ext cx="2587716" cy="630070"/>
                </a:xfrm>
                <a:prstGeom prst="round2SameRect">
                  <a:avLst>
                    <a:gd name="adj1" fmla="val 23797"/>
                    <a:gd name="adj2" fmla="val 2620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55DEAC17-94D8-5D27-1C99-67E36B6247BF}"/>
                    </a:ext>
                  </a:extLst>
                </p:cNvPr>
                <p:cNvSpPr/>
                <p:nvPr/>
              </p:nvSpPr>
              <p:spPr>
                <a:xfrm>
                  <a:off x="3670461" y="3294743"/>
                  <a:ext cx="282164" cy="15474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F77E130-CF11-7DB6-BE6B-8CFD8F78F504}"/>
                </a:ext>
              </a:extLst>
            </p:cNvPr>
            <p:cNvSpPr/>
            <p:nvPr/>
          </p:nvSpPr>
          <p:spPr bwMode="auto">
            <a:xfrm>
              <a:off x="5712029" y="4899134"/>
              <a:ext cx="473411" cy="473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D9B67514-BA2D-5C77-BE0E-01A0A712FE2F}"/>
                </a:ext>
              </a:extLst>
            </p:cNvPr>
            <p:cNvSpPr/>
            <p:nvPr/>
          </p:nvSpPr>
          <p:spPr bwMode="auto">
            <a:xfrm>
              <a:off x="6748349" y="4899134"/>
              <a:ext cx="473411" cy="473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18EAF3BF-0E97-1617-1BE8-D44DD49D77C9}"/>
                </a:ext>
              </a:extLst>
            </p:cNvPr>
            <p:cNvSpPr/>
            <p:nvPr/>
          </p:nvSpPr>
          <p:spPr bwMode="auto">
            <a:xfrm rot="16200000">
              <a:off x="5887352" y="4968095"/>
              <a:ext cx="122764" cy="38866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3C40424-007B-65B4-84C2-FBBF08DDE459}"/>
                </a:ext>
              </a:extLst>
            </p:cNvPr>
            <p:cNvSpPr/>
            <p:nvPr/>
          </p:nvSpPr>
          <p:spPr bwMode="auto">
            <a:xfrm rot="16200000">
              <a:off x="6928752" y="4968095"/>
              <a:ext cx="122764" cy="38866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9A5D57F2-1E61-08A5-4728-AF597D220249}"/>
              </a:ext>
            </a:extLst>
          </p:cNvPr>
          <p:cNvSpPr/>
          <p:nvPr/>
        </p:nvSpPr>
        <p:spPr>
          <a:xfrm>
            <a:off x="2382370" y="272480"/>
            <a:ext cx="4215211" cy="9355133"/>
          </a:xfrm>
          <a:custGeom>
            <a:avLst/>
            <a:gdLst>
              <a:gd name="connsiteX0" fmla="*/ 548976 w 4445976"/>
              <a:gd name="connsiteY0" fmla="*/ 0 h 9355133"/>
              <a:gd name="connsiteX1" fmla="*/ 4197628 w 4445976"/>
              <a:gd name="connsiteY1" fmla="*/ 0 h 9355133"/>
              <a:gd name="connsiteX2" fmla="*/ 4445976 w 4445976"/>
              <a:gd name="connsiteY2" fmla="*/ 248348 h 9355133"/>
              <a:gd name="connsiteX3" fmla="*/ 4445976 w 4445976"/>
              <a:gd name="connsiteY3" fmla="*/ 9106785 h 9355133"/>
              <a:gd name="connsiteX4" fmla="*/ 4197628 w 4445976"/>
              <a:gd name="connsiteY4" fmla="*/ 9355133 h 9355133"/>
              <a:gd name="connsiteX5" fmla="*/ 548976 w 4445976"/>
              <a:gd name="connsiteY5" fmla="*/ 9355133 h 9355133"/>
              <a:gd name="connsiteX6" fmla="*/ 300628 w 4445976"/>
              <a:gd name="connsiteY6" fmla="*/ 9106785 h 9355133"/>
              <a:gd name="connsiteX7" fmla="*/ 300628 w 4445976"/>
              <a:gd name="connsiteY7" fmla="*/ 6950765 h 9355133"/>
              <a:gd name="connsiteX8" fmla="*/ 239555 w 4445976"/>
              <a:gd name="connsiteY8" fmla="*/ 7003778 h 9355133"/>
              <a:gd name="connsiteX9" fmla="*/ 22427 w 4445976"/>
              <a:gd name="connsiteY9" fmla="*/ 7296985 h 9355133"/>
              <a:gd name="connsiteX10" fmla="*/ 242542 w 4445976"/>
              <a:gd name="connsiteY10" fmla="*/ 6580764 h 9355133"/>
              <a:gd name="connsiteX11" fmla="*/ 300628 w 4445976"/>
              <a:gd name="connsiteY11" fmla="*/ 6532508 h 9355133"/>
              <a:gd name="connsiteX12" fmla="*/ 300628 w 4445976"/>
              <a:gd name="connsiteY12" fmla="*/ 248348 h 9355133"/>
              <a:gd name="connsiteX13" fmla="*/ 548976 w 4445976"/>
              <a:gd name="connsiteY13" fmla="*/ 0 h 935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45976" h="9355133">
                <a:moveTo>
                  <a:pt x="548976" y="0"/>
                </a:moveTo>
                <a:lnTo>
                  <a:pt x="4197628" y="0"/>
                </a:lnTo>
                <a:cubicBezTo>
                  <a:pt x="4334787" y="0"/>
                  <a:pt x="4445976" y="111189"/>
                  <a:pt x="4445976" y="248348"/>
                </a:cubicBezTo>
                <a:lnTo>
                  <a:pt x="4445976" y="9106785"/>
                </a:lnTo>
                <a:cubicBezTo>
                  <a:pt x="4445976" y="9243944"/>
                  <a:pt x="4334787" y="9355133"/>
                  <a:pt x="4197628" y="9355133"/>
                </a:cubicBezTo>
                <a:lnTo>
                  <a:pt x="548976" y="9355133"/>
                </a:lnTo>
                <a:cubicBezTo>
                  <a:pt x="411817" y="9355133"/>
                  <a:pt x="300628" y="9243944"/>
                  <a:pt x="300628" y="9106785"/>
                </a:cubicBezTo>
                <a:lnTo>
                  <a:pt x="300628" y="6950765"/>
                </a:lnTo>
                <a:lnTo>
                  <a:pt x="239555" y="7003778"/>
                </a:lnTo>
                <a:cubicBezTo>
                  <a:pt x="150117" y="7090097"/>
                  <a:pt x="76227" y="7189015"/>
                  <a:pt x="22427" y="7296985"/>
                </a:cubicBezTo>
                <a:cubicBezTo>
                  <a:pt x="-45970" y="7041722"/>
                  <a:pt x="46217" y="6775806"/>
                  <a:pt x="242542" y="6580764"/>
                </a:cubicBezTo>
                <a:lnTo>
                  <a:pt x="300628" y="6532508"/>
                </a:lnTo>
                <a:lnTo>
                  <a:pt x="300628" y="248348"/>
                </a:lnTo>
                <a:cubicBezTo>
                  <a:pt x="300628" y="111189"/>
                  <a:pt x="411817" y="0"/>
                  <a:pt x="54897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979870" y="3967029"/>
            <a:ext cx="8542676" cy="19802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ポット洗浄中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0E595A3-DE5F-255F-BF51-560E1F2E17A2}"/>
              </a:ext>
            </a:extLst>
          </p:cNvPr>
          <p:cNvSpPr txBox="1"/>
          <p:nvPr/>
        </p:nvSpPr>
        <p:spPr>
          <a:xfrm rot="5050830">
            <a:off x="-146093" y="5399348"/>
            <a:ext cx="2416073" cy="3342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dirty="0">
                <a:ln w="28575">
                  <a:noFill/>
                </a:ln>
              </a:rPr>
              <a:t>ＺＺＺＺＺＺ</a:t>
            </a:r>
            <a:endParaRPr lang="en-US" altLang="ja-JP" dirty="0">
              <a:ln w="28575">
                <a:noFill/>
              </a:ln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D2518A4-1CD8-7BE9-951D-DA0DFE147C24}"/>
              </a:ext>
            </a:extLst>
          </p:cNvPr>
          <p:cNvSpPr txBox="1"/>
          <p:nvPr/>
        </p:nvSpPr>
        <p:spPr>
          <a:xfrm rot="5400000">
            <a:off x="-727380" y="4397022"/>
            <a:ext cx="8542676" cy="112023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飲まないでください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133023-91A2-7F5A-1846-6C2D6C33172F}"/>
              </a:ext>
            </a:extLst>
          </p:cNvPr>
          <p:cNvGrpSpPr/>
          <p:nvPr/>
        </p:nvGrpSpPr>
        <p:grpSpPr>
          <a:xfrm>
            <a:off x="503675" y="455721"/>
            <a:ext cx="5940660" cy="5715635"/>
            <a:chOff x="640814" y="416557"/>
            <a:chExt cx="8624372" cy="5737363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B34F66D-B3FD-7978-D316-D2205D834264}"/>
                </a:ext>
              </a:extLst>
            </p:cNvPr>
            <p:cNvSpPr txBox="1"/>
            <p:nvPr/>
          </p:nvSpPr>
          <p:spPr>
            <a:xfrm>
              <a:off x="640814" y="5088694"/>
              <a:ext cx="8624372" cy="10652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飲まないでください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36CEAD0-CB7E-FBA8-BDC1-304B07960F87}"/>
                </a:ext>
              </a:extLst>
            </p:cNvPr>
            <p:cNvSpPr txBox="1"/>
            <p:nvPr/>
          </p:nvSpPr>
          <p:spPr>
            <a:xfrm>
              <a:off x="640814" y="416557"/>
              <a:ext cx="8624372" cy="42417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ポット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洗浄中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61673A3B-4E4C-D61F-8B45-449165F5389B}"/>
              </a:ext>
            </a:extLst>
          </p:cNvPr>
          <p:cNvGrpSpPr/>
          <p:nvPr/>
        </p:nvGrpSpPr>
        <p:grpSpPr>
          <a:xfrm>
            <a:off x="1760788" y="6665297"/>
            <a:ext cx="3336424" cy="2831268"/>
            <a:chOff x="1897844" y="6908118"/>
            <a:chExt cx="3022375" cy="2564768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30608C1-5472-CF80-B6CB-154BD2526208}"/>
                </a:ext>
              </a:extLst>
            </p:cNvPr>
            <p:cNvGrpSpPr/>
            <p:nvPr/>
          </p:nvGrpSpPr>
          <p:grpSpPr>
            <a:xfrm>
              <a:off x="2515021" y="6908118"/>
              <a:ext cx="2405198" cy="2524172"/>
              <a:chOff x="-4506574" y="501904"/>
              <a:chExt cx="2405198" cy="2524172"/>
            </a:xfrm>
          </p:grpSpPr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7F29B47D-27C9-EEAA-D11F-0DE84D707B5B}"/>
                  </a:ext>
                </a:extLst>
              </p:cNvPr>
              <p:cNvSpPr/>
              <p:nvPr/>
            </p:nvSpPr>
            <p:spPr bwMode="auto">
              <a:xfrm rot="20700000">
                <a:off x="-2622790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41768CD6-DC1C-E4DC-86B9-1C86E0D0D0C4}"/>
                  </a:ext>
                </a:extLst>
              </p:cNvPr>
              <p:cNvSpPr/>
              <p:nvPr/>
            </p:nvSpPr>
            <p:spPr bwMode="auto">
              <a:xfrm rot="20700000">
                <a:off x="-2527540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0D7757C-5346-17D9-90CC-5B3E16488517}"/>
                  </a:ext>
                </a:extLst>
              </p:cNvPr>
              <p:cNvSpPr/>
              <p:nvPr/>
            </p:nvSpPr>
            <p:spPr bwMode="auto">
              <a:xfrm rot="21103514">
                <a:off x="-3128094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453A0D8-2FF5-FFDA-52F0-45E6871105F3}"/>
                  </a:ext>
                </a:extLst>
              </p:cNvPr>
              <p:cNvSpPr/>
              <p:nvPr/>
            </p:nvSpPr>
            <p:spPr bwMode="auto">
              <a:xfrm>
                <a:off x="-4506574" y="94215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E4488BB-C798-6EDB-A795-3C5D83F52FE9}"/>
                  </a:ext>
                </a:extLst>
              </p:cNvPr>
              <p:cNvSpPr/>
              <p:nvPr/>
            </p:nvSpPr>
            <p:spPr bwMode="auto">
              <a:xfrm>
                <a:off x="-3504960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07078FA-2D55-D729-824F-2E15746B5123}"/>
                  </a:ext>
                </a:extLst>
              </p:cNvPr>
              <p:cNvSpPr/>
              <p:nvPr/>
            </p:nvSpPr>
            <p:spPr bwMode="auto">
              <a:xfrm flipH="1">
                <a:off x="-3823774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A698EA4-FFB4-0228-A5FC-9E848E4AC200}"/>
                  </a:ext>
                </a:extLst>
              </p:cNvPr>
              <p:cNvSpPr/>
              <p:nvPr/>
            </p:nvSpPr>
            <p:spPr bwMode="auto">
              <a:xfrm rot="2700000">
                <a:off x="-3594690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AF46283-92C4-AA03-BDBC-300F1C3D5CCE}"/>
                  </a:ext>
                </a:extLst>
              </p:cNvPr>
              <p:cNvSpPr/>
              <p:nvPr/>
            </p:nvSpPr>
            <p:spPr bwMode="auto">
              <a:xfrm>
                <a:off x="-4290074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2FB0507-04BE-BA64-FCE9-01B8A38952D4}"/>
                  </a:ext>
                </a:extLst>
              </p:cNvPr>
              <p:cNvSpPr/>
              <p:nvPr/>
            </p:nvSpPr>
            <p:spPr bwMode="auto">
              <a:xfrm rot="19088772">
                <a:off x="-271174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22CA09B1-7067-98E0-ECCF-8B76C7C9DDC0}"/>
                  </a:ext>
                </a:extLst>
              </p:cNvPr>
              <p:cNvSpPr/>
              <p:nvPr/>
            </p:nvSpPr>
            <p:spPr bwMode="auto">
              <a:xfrm>
                <a:off x="-2598479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台形 58">
                <a:extLst>
                  <a:ext uri="{FF2B5EF4-FFF2-40B4-BE49-F238E27FC236}">
                    <a16:creationId xmlns:a16="http://schemas.microsoft.com/office/drawing/2014/main" id="{B62AA216-A4DD-DEF6-8C56-B5309328C91C}"/>
                  </a:ext>
                </a:extLst>
              </p:cNvPr>
              <p:cNvSpPr/>
              <p:nvPr/>
            </p:nvSpPr>
            <p:spPr bwMode="auto">
              <a:xfrm rot="21276376">
                <a:off x="-2695174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5FFA1A21-B583-E1B4-D6E1-A4E9CE0399E4}"/>
                  </a:ext>
                </a:extLst>
              </p:cNvPr>
              <p:cNvSpPr/>
              <p:nvPr/>
            </p:nvSpPr>
            <p:spPr bwMode="auto">
              <a:xfrm rot="8100000">
                <a:off x="-2855766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D2677DA-DFE7-1B68-75A7-9CE0AD402F69}"/>
                  </a:ext>
                </a:extLst>
              </p:cNvPr>
              <p:cNvSpPr/>
              <p:nvPr/>
            </p:nvSpPr>
            <p:spPr bwMode="auto">
              <a:xfrm rot="14076314">
                <a:off x="-2535030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A182FD29-4966-7824-169B-52D7C6003437}"/>
                  </a:ext>
                </a:extLst>
              </p:cNvPr>
              <p:cNvSpPr/>
              <p:nvPr/>
            </p:nvSpPr>
            <p:spPr bwMode="auto">
              <a:xfrm rot="9597324">
                <a:off x="-2672668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D9169520-9C2D-EF1C-4FBC-E43E203F6CCF}"/>
                  </a:ext>
                </a:extLst>
              </p:cNvPr>
              <p:cNvSpPr/>
              <p:nvPr/>
            </p:nvSpPr>
            <p:spPr bwMode="auto">
              <a:xfrm rot="9597324">
                <a:off x="-251709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45A5111-D594-EA27-97C9-5030EB0FE9AA}"/>
                  </a:ext>
                </a:extLst>
              </p:cNvPr>
              <p:cNvSpPr/>
              <p:nvPr/>
            </p:nvSpPr>
            <p:spPr bwMode="auto">
              <a:xfrm rot="9000000">
                <a:off x="-337656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BC97BE25-07CA-E753-9313-6B840AAA68DE}"/>
                  </a:ext>
                </a:extLst>
              </p:cNvPr>
              <p:cNvSpPr/>
              <p:nvPr/>
            </p:nvSpPr>
            <p:spPr bwMode="auto">
              <a:xfrm rot="6300000">
                <a:off x="-4295379" y="732231"/>
                <a:ext cx="400340" cy="633648"/>
              </a:xfrm>
              <a:prstGeom prst="round2SameRect">
                <a:avLst>
                  <a:gd name="adj1" fmla="val 0"/>
                  <a:gd name="adj2" fmla="val 19361"/>
                </a:avLst>
              </a:prstGeom>
              <a:solidFill>
                <a:schemeClr val="accent5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14903F47-8B9B-3F05-BAC7-E8DA384ACB41}"/>
                  </a:ext>
                </a:extLst>
              </p:cNvPr>
              <p:cNvGrpSpPr/>
              <p:nvPr/>
            </p:nvGrpSpPr>
            <p:grpSpPr>
              <a:xfrm rot="6300000">
                <a:off x="-4205442" y="615200"/>
                <a:ext cx="265296" cy="435808"/>
                <a:chOff x="4873199" y="3281238"/>
                <a:chExt cx="265296" cy="435808"/>
              </a:xfrm>
              <a:solidFill>
                <a:srgbClr val="FFD04B"/>
              </a:solidFill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E8C6C4D-23DF-1CD5-78DD-05BA3B467FA5}"/>
                    </a:ext>
                  </a:extLst>
                </p:cNvPr>
                <p:cNvSpPr/>
                <p:nvPr/>
              </p:nvSpPr>
              <p:spPr bwMode="auto">
                <a:xfrm>
                  <a:off x="4873199" y="3281238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CCB985D6-CD85-3351-05A5-DD2159210051}"/>
                    </a:ext>
                  </a:extLst>
                </p:cNvPr>
                <p:cNvSpPr/>
                <p:nvPr/>
              </p:nvSpPr>
              <p:spPr bwMode="auto">
                <a:xfrm>
                  <a:off x="4873199" y="3392231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DF2B33F3-86F9-80F5-F96E-57AAD5E70AB8}"/>
                    </a:ext>
                  </a:extLst>
                </p:cNvPr>
                <p:cNvSpPr/>
                <p:nvPr/>
              </p:nvSpPr>
              <p:spPr bwMode="auto">
                <a:xfrm>
                  <a:off x="4873199" y="3504150"/>
                  <a:ext cx="259821" cy="11189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88B335A-5B4E-1249-ABD3-C98A775F8BCC}"/>
                    </a:ext>
                  </a:extLst>
                </p:cNvPr>
                <p:cNvSpPr/>
                <p:nvPr/>
              </p:nvSpPr>
              <p:spPr bwMode="auto">
                <a:xfrm>
                  <a:off x="4910794" y="3615120"/>
                  <a:ext cx="227701" cy="101926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5B486779-F676-1159-9E8F-A034ECC87EAD}"/>
                  </a:ext>
                </a:extLst>
              </p:cNvPr>
              <p:cNvSpPr/>
              <p:nvPr/>
            </p:nvSpPr>
            <p:spPr bwMode="auto">
              <a:xfrm rot="19800000">
                <a:off x="-3281007" y="744543"/>
                <a:ext cx="245678" cy="913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931C240A-347A-A928-A585-8CCBC23105B5}"/>
                  </a:ext>
                </a:extLst>
              </p:cNvPr>
              <p:cNvSpPr/>
              <p:nvPr/>
            </p:nvSpPr>
            <p:spPr bwMode="auto">
              <a:xfrm rot="19800000">
                <a:off x="-3052407" y="1036643"/>
                <a:ext cx="245678" cy="913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9B418D7-A637-E19F-2AD2-AED72F8FF8E3}"/>
                </a:ext>
              </a:extLst>
            </p:cNvPr>
            <p:cNvGrpSpPr/>
            <p:nvPr/>
          </p:nvGrpSpPr>
          <p:grpSpPr>
            <a:xfrm>
              <a:off x="1897844" y="8147933"/>
              <a:ext cx="1003758" cy="1324953"/>
              <a:chOff x="2396172" y="1352600"/>
              <a:chExt cx="2829878" cy="3735415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9699FAB8-5EE1-E382-70CC-DEE4C786B7C9}"/>
                  </a:ext>
                </a:extLst>
              </p:cNvPr>
              <p:cNvSpPr/>
              <p:nvPr/>
            </p:nvSpPr>
            <p:spPr>
              <a:xfrm>
                <a:off x="50504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5FFF6070-426B-7AD1-D76D-00B8E3900D96}"/>
                  </a:ext>
                </a:extLst>
              </p:cNvPr>
              <p:cNvSpPr/>
              <p:nvPr/>
            </p:nvSpPr>
            <p:spPr>
              <a:xfrm>
                <a:off x="2396172" y="2597150"/>
                <a:ext cx="175578" cy="22611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92B8D61-382E-319F-83EB-69507BDECF13}"/>
                  </a:ext>
                </a:extLst>
              </p:cNvPr>
              <p:cNvSpPr/>
              <p:nvPr/>
            </p:nvSpPr>
            <p:spPr>
              <a:xfrm>
                <a:off x="2466886" y="1352600"/>
                <a:ext cx="2689315" cy="1575175"/>
              </a:xfrm>
              <a:custGeom>
                <a:avLst/>
                <a:gdLst>
                  <a:gd name="connsiteX0" fmla="*/ 787588 w 2689315"/>
                  <a:gd name="connsiteY0" fmla="*/ 0 h 1575175"/>
                  <a:gd name="connsiteX1" fmla="*/ 1901727 w 2689315"/>
                  <a:gd name="connsiteY1" fmla="*/ 0 h 1575175"/>
                  <a:gd name="connsiteX2" fmla="*/ 2689315 w 2689315"/>
                  <a:gd name="connsiteY2" fmla="*/ 787588 h 1575175"/>
                  <a:gd name="connsiteX3" fmla="*/ 2689314 w 2689315"/>
                  <a:gd name="connsiteY3" fmla="*/ 1575175 h 1575175"/>
                  <a:gd name="connsiteX4" fmla="*/ 2587714 w 2689315"/>
                  <a:gd name="connsiteY4" fmla="*/ 1575175 h 1575175"/>
                  <a:gd name="connsiteX5" fmla="*/ 2587714 w 2689315"/>
                  <a:gd name="connsiteY5" fmla="*/ 758088 h 1575175"/>
                  <a:gd name="connsiteX6" fmla="*/ 1924827 w 2689315"/>
                  <a:gd name="connsiteY6" fmla="*/ 95201 h 1575175"/>
                  <a:gd name="connsiteX7" fmla="*/ 764487 w 2689315"/>
                  <a:gd name="connsiteY7" fmla="*/ 95201 h 1575175"/>
                  <a:gd name="connsiteX8" fmla="*/ 101600 w 2689315"/>
                  <a:gd name="connsiteY8" fmla="*/ 758088 h 1575175"/>
                  <a:gd name="connsiteX9" fmla="*/ 101600 w 2689315"/>
                  <a:gd name="connsiteY9" fmla="*/ 1575175 h 1575175"/>
                  <a:gd name="connsiteX10" fmla="*/ 0 w 2689315"/>
                  <a:gd name="connsiteY10" fmla="*/ 1575175 h 1575175"/>
                  <a:gd name="connsiteX11" fmla="*/ 0 w 2689315"/>
                  <a:gd name="connsiteY11" fmla="*/ 787588 h 1575175"/>
                  <a:gd name="connsiteX12" fmla="*/ 787588 w 2689315"/>
                  <a:gd name="connsiteY12" fmla="*/ 0 h 157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89315" h="1575175">
                    <a:moveTo>
                      <a:pt x="787588" y="0"/>
                    </a:moveTo>
                    <a:lnTo>
                      <a:pt x="1901727" y="0"/>
                    </a:lnTo>
                    <a:cubicBezTo>
                      <a:pt x="2336700" y="0"/>
                      <a:pt x="2689315" y="352615"/>
                      <a:pt x="2689315" y="787588"/>
                    </a:cubicBezTo>
                    <a:cubicBezTo>
                      <a:pt x="2689315" y="1050117"/>
                      <a:pt x="2689314" y="1312646"/>
                      <a:pt x="2689314" y="1575175"/>
                    </a:cubicBezTo>
                    <a:lnTo>
                      <a:pt x="2587714" y="1575175"/>
                    </a:lnTo>
                    <a:lnTo>
                      <a:pt x="2587714" y="758088"/>
                    </a:lnTo>
                    <a:cubicBezTo>
                      <a:pt x="2587714" y="391986"/>
                      <a:pt x="2290929" y="95201"/>
                      <a:pt x="1924827" y="95201"/>
                    </a:cubicBezTo>
                    <a:lnTo>
                      <a:pt x="764487" y="95201"/>
                    </a:lnTo>
                    <a:cubicBezTo>
                      <a:pt x="398385" y="95201"/>
                      <a:pt x="101600" y="391986"/>
                      <a:pt x="101600" y="758088"/>
                    </a:cubicBezTo>
                    <a:lnTo>
                      <a:pt x="101600" y="1575175"/>
                    </a:lnTo>
                    <a:lnTo>
                      <a:pt x="0" y="1575175"/>
                    </a:lnTo>
                    <a:lnTo>
                      <a:pt x="0" y="787588"/>
                    </a:lnTo>
                    <a:cubicBezTo>
                      <a:pt x="0" y="352615"/>
                      <a:pt x="352615" y="0"/>
                      <a:pt x="7875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FC4E8646-8368-3132-6E1D-F8EDFE652B43}"/>
                  </a:ext>
                </a:extLst>
              </p:cNvPr>
              <p:cNvSpPr/>
              <p:nvPr/>
            </p:nvSpPr>
            <p:spPr>
              <a:xfrm>
                <a:off x="2517685" y="2324100"/>
                <a:ext cx="2587716" cy="2763915"/>
              </a:xfrm>
              <a:prstGeom prst="round2SameRect">
                <a:avLst>
                  <a:gd name="adj1" fmla="val 0"/>
                  <a:gd name="adj2" fmla="val 477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5AB4718C-A997-D523-1BE5-3281C24D0F85}"/>
                  </a:ext>
                </a:extLst>
              </p:cNvPr>
              <p:cNvSpPr/>
              <p:nvPr/>
            </p:nvSpPr>
            <p:spPr>
              <a:xfrm>
                <a:off x="3619651" y="2484768"/>
                <a:ext cx="361280" cy="347332"/>
              </a:xfrm>
              <a:prstGeom prst="round2SameRect">
                <a:avLst>
                  <a:gd name="adj1" fmla="val 0"/>
                  <a:gd name="adj2" fmla="val 1209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6DEA572C-756E-EDF8-609A-02B3C8F54100}"/>
                  </a:ext>
                </a:extLst>
              </p:cNvPr>
              <p:cNvSpPr/>
              <p:nvPr/>
            </p:nvSpPr>
            <p:spPr>
              <a:xfrm>
                <a:off x="2632335" y="1790700"/>
                <a:ext cx="2335912" cy="44547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BCD399AC-8934-E696-7241-134877993EC1}"/>
                  </a:ext>
                </a:extLst>
              </p:cNvPr>
              <p:cNvSpPr/>
              <p:nvPr/>
            </p:nvSpPr>
            <p:spPr>
              <a:xfrm>
                <a:off x="2517685" y="1982670"/>
                <a:ext cx="2587716" cy="630070"/>
              </a:xfrm>
              <a:prstGeom prst="round2SameRect">
                <a:avLst>
                  <a:gd name="adj1" fmla="val 23797"/>
                  <a:gd name="adj2" fmla="val 26203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91CDAD12-078F-E522-477C-63063828F399}"/>
                  </a:ext>
                </a:extLst>
              </p:cNvPr>
              <p:cNvSpPr/>
              <p:nvPr/>
            </p:nvSpPr>
            <p:spPr>
              <a:xfrm>
                <a:off x="3670461" y="3294743"/>
                <a:ext cx="282164" cy="15474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AB705A25-FC6D-8BC5-5C1A-5C5E10D660EE}"/>
                </a:ext>
              </a:extLst>
            </p:cNvPr>
            <p:cNvSpPr/>
            <p:nvPr/>
          </p:nvSpPr>
          <p:spPr>
            <a:xfrm>
              <a:off x="2303875" y="7923194"/>
              <a:ext cx="1440298" cy="1440296"/>
            </a:xfrm>
            <a:custGeom>
              <a:avLst/>
              <a:gdLst>
                <a:gd name="connsiteX0" fmla="*/ 141337 w 2422144"/>
                <a:gd name="connsiteY0" fmla="*/ 0 h 2422144"/>
                <a:gd name="connsiteX1" fmla="*/ 1211072 w 2422144"/>
                <a:gd name="connsiteY1" fmla="*/ 1069735 h 2422144"/>
                <a:gd name="connsiteX2" fmla="*/ 2280807 w 2422144"/>
                <a:gd name="connsiteY2" fmla="*/ 0 h 2422144"/>
                <a:gd name="connsiteX3" fmla="*/ 2422144 w 2422144"/>
                <a:gd name="connsiteY3" fmla="*/ 141337 h 2422144"/>
                <a:gd name="connsiteX4" fmla="*/ 1352409 w 2422144"/>
                <a:gd name="connsiteY4" fmla="*/ 1211072 h 2422144"/>
                <a:gd name="connsiteX5" fmla="*/ 2422144 w 2422144"/>
                <a:gd name="connsiteY5" fmla="*/ 2280807 h 2422144"/>
                <a:gd name="connsiteX6" fmla="*/ 2280807 w 2422144"/>
                <a:gd name="connsiteY6" fmla="*/ 2422144 h 2422144"/>
                <a:gd name="connsiteX7" fmla="*/ 1211072 w 2422144"/>
                <a:gd name="connsiteY7" fmla="*/ 1352409 h 2422144"/>
                <a:gd name="connsiteX8" fmla="*/ 141337 w 2422144"/>
                <a:gd name="connsiteY8" fmla="*/ 2422144 h 2422144"/>
                <a:gd name="connsiteX9" fmla="*/ 0 w 2422144"/>
                <a:gd name="connsiteY9" fmla="*/ 2280807 h 2422144"/>
                <a:gd name="connsiteX10" fmla="*/ 1069735 w 2422144"/>
                <a:gd name="connsiteY10" fmla="*/ 1211072 h 2422144"/>
                <a:gd name="connsiteX11" fmla="*/ 0 w 2422144"/>
                <a:gd name="connsiteY11" fmla="*/ 141337 h 242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22144" h="2422144">
                  <a:moveTo>
                    <a:pt x="141337" y="0"/>
                  </a:moveTo>
                  <a:lnTo>
                    <a:pt x="1211072" y="1069735"/>
                  </a:lnTo>
                  <a:lnTo>
                    <a:pt x="2280807" y="0"/>
                  </a:lnTo>
                  <a:lnTo>
                    <a:pt x="2422144" y="141337"/>
                  </a:lnTo>
                  <a:lnTo>
                    <a:pt x="1352409" y="1211072"/>
                  </a:lnTo>
                  <a:lnTo>
                    <a:pt x="2422144" y="2280807"/>
                  </a:lnTo>
                  <a:lnTo>
                    <a:pt x="2280807" y="2422144"/>
                  </a:lnTo>
                  <a:lnTo>
                    <a:pt x="1211072" y="1352409"/>
                  </a:lnTo>
                  <a:lnTo>
                    <a:pt x="141337" y="2422144"/>
                  </a:lnTo>
                  <a:lnTo>
                    <a:pt x="0" y="2280807"/>
                  </a:lnTo>
                  <a:lnTo>
                    <a:pt x="1069735" y="1211072"/>
                  </a:lnTo>
                  <a:lnTo>
                    <a:pt x="0" y="141337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17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ポット洗浄中 飲まないでくださいの貼り紙</dc:title>
  <dc:subject>ポット洗浄中 飲まないでくださいの貼り紙</dc:subject>
  <dc:creator>でじけろお</dc:creator>
  <cp:revision>1</cp:revision>
  <dcterms:created xsi:type="dcterms:W3CDTF">2014-12-04T06:28:15Z</dcterms:created>
  <dcterms:modified xsi:type="dcterms:W3CDTF">2025-06-23T03:08:29Z</dcterms:modified>
  <cp:version>1</cp:version>
</cp:coreProperties>
</file>